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6" r:id="rId6"/>
    <p:sldId id="268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2F5597"/>
    <a:srgbClr val="BF9000"/>
    <a:srgbClr val="FFC000"/>
    <a:srgbClr val="FF9933"/>
    <a:srgbClr val="CC00FF"/>
    <a:srgbClr val="A9D18E"/>
    <a:srgbClr val="9933FF"/>
    <a:srgbClr val="FF99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50" autoAdjust="0"/>
  </p:normalViewPr>
  <p:slideViewPr>
    <p:cSldViewPr snapToGrid="0" showGuides="1">
      <p:cViewPr>
        <p:scale>
          <a:sx n="64" d="100"/>
          <a:sy n="64" d="100"/>
        </p:scale>
        <p:origin x="876" y="48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34C7F-DA71-4E98-A62D-049FD2E8E3C1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FCED4-0053-4714-9B39-CEF04CA8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38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49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31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3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B2E2F-79B0-47B4-BBD0-5C8CF9100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C22E8-4210-432E-9382-B5D800A26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6B03A-2068-4897-8043-280F0848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CD196-F64A-4BFF-B2CB-A2E67368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B86E8-A3AB-4CDD-BCAD-97CF99DC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8619-867B-402A-9EAF-576C1E05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B5832-9FB3-4AEC-A912-BB9E256A3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1A30E-4755-473C-80B8-F4F06176C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BA7D-2CA9-457E-913F-843736D7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5F239-9443-44EF-A2B3-E1B21ACE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4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7CB938-0B66-4A67-8E69-0A5FDBC39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C719A-940C-4C38-8FD4-17D7DF8E9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5F495-BCB7-4B16-9E5A-E72C569E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2446C-6E0B-4079-8830-A7DFA8A4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97282-1028-43BA-B4A7-F53D2DEA7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5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7027-6CEB-4B70-92E6-9A042C51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E2EA-5DB6-4457-BC5E-65B97C386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E74D-2E30-40DA-A5F9-42FDEFA14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0A524-A973-4E91-A50F-B0501CA6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6A4D5-2444-4B71-9492-DCF06786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8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8DC7-1008-473F-8DFA-DE4586E8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9F92-9013-4A7E-B1CA-EE78FB798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C70D-716C-46FD-8804-D1C824B8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277BE-C6FC-49FC-A9C2-1752096D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01D36-0001-40AE-BE69-249B0DB3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9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570A-9885-4622-AF55-E24E8433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C9CC2-3DF5-4D9A-9967-718E94B2A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77451-02D6-47C1-BA5E-F27E37B34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F09B1-6C59-4E4D-AF2B-40ADDAE45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69201-C6EA-4DAE-909B-134C660F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0F941-DF0F-407A-92B1-37D0AAD5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81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F00A-98F4-4663-BB7B-9344C28A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9570E-AF2A-4E66-AA0A-101A856D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21220-79E7-453C-82E8-5BA27246B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09C46D-62F7-4C28-B9F3-0DE680BB4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A243C-E0D4-4210-867D-10933C7A5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6418F-26A9-4123-B012-D02CDF7B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60A289-32DE-4F33-A257-6B4FB22C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0FE4EC-871D-4722-963B-A105C982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7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7AD6-A96C-497F-A14E-B3CB6CD50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2E4FC-731D-4C7D-98AF-0E3A02E42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F44DA-7DC6-4932-B6F8-0BD86CFE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0BF66-E659-4476-8E17-CF899063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1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1BF52-B97E-4C49-AB0B-69E63DB9C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4DF84-78D3-41C2-904D-7B3D008F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BF95-DFC7-476C-895F-D4C91488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6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8543-E1DF-4347-8690-1EAC064D7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5C5E1-4057-4A16-9A5A-BA7B7F43C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42FFC-AFF3-4BC6-8C7E-60B4414F1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9B486-33E1-48A8-9478-A502FA5A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7D4A7-437D-4666-825E-194D91E3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996C1-007A-4636-958E-3407B3472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5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4ACF-A224-4AC0-BFEF-4EB088D3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8A078-A3B9-48A2-8004-9CC3AF5C7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EEA4F-8AEA-443B-AAB6-11D05F533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FE92F-3B1C-4133-8285-D291AE143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4A353-4CCB-442C-B794-0F9259F6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F3C9C-F89D-4354-8A12-3C8A4B51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27D451-88D6-478E-A23D-DD822BD1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D3645-BA2C-47A5-9B5A-681150C09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053A2-4E08-4549-9F29-4D3D084C5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8887-B27F-4422-A34B-E0888DF55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32A63-8920-440E-9958-AC073AEDC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7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pn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3" Type="http://schemas.openxmlformats.org/officeDocument/2006/relationships/image" Target="../media/image52.jpeg"/><Relationship Id="rId21" Type="http://schemas.openxmlformats.org/officeDocument/2006/relationships/image" Target="../media/image70.jpe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" Type="http://schemas.openxmlformats.org/officeDocument/2006/relationships/image" Target="../media/image51.jpeg"/><Relationship Id="rId16" Type="http://schemas.openxmlformats.org/officeDocument/2006/relationships/image" Target="../media/image65.jpeg"/><Relationship Id="rId20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11" Type="http://schemas.openxmlformats.org/officeDocument/2006/relationships/image" Target="../media/image60.png"/><Relationship Id="rId5" Type="http://schemas.openxmlformats.org/officeDocument/2006/relationships/image" Target="../media/image54.jpeg"/><Relationship Id="rId15" Type="http://schemas.openxmlformats.org/officeDocument/2006/relationships/image" Target="../media/image64.jpeg"/><Relationship Id="rId10" Type="http://schemas.openxmlformats.org/officeDocument/2006/relationships/image" Target="../media/image59.jpeg"/><Relationship Id="rId19" Type="http://schemas.openxmlformats.org/officeDocument/2006/relationships/image" Target="../media/image68.jpeg"/><Relationship Id="rId4" Type="http://schemas.openxmlformats.org/officeDocument/2006/relationships/image" Target="../media/image53.jpeg"/><Relationship Id="rId9" Type="http://schemas.openxmlformats.org/officeDocument/2006/relationships/image" Target="../media/image58.png"/><Relationship Id="rId14" Type="http://schemas.openxmlformats.org/officeDocument/2006/relationships/image" Target="../media/image6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1.jpeg"/><Relationship Id="rId3" Type="http://schemas.openxmlformats.org/officeDocument/2006/relationships/image" Target="../media/image71.png"/><Relationship Id="rId7" Type="http://schemas.openxmlformats.org/officeDocument/2006/relationships/image" Target="../media/image75.jpeg"/><Relationship Id="rId12" Type="http://schemas.openxmlformats.org/officeDocument/2006/relationships/image" Target="../media/image80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11" Type="http://schemas.openxmlformats.org/officeDocument/2006/relationships/image" Target="../media/image79.jpeg"/><Relationship Id="rId5" Type="http://schemas.openxmlformats.org/officeDocument/2006/relationships/image" Target="../media/image73.jpeg"/><Relationship Id="rId15" Type="http://schemas.openxmlformats.org/officeDocument/2006/relationships/image" Target="../media/image8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Relationship Id="rId14" Type="http://schemas.openxmlformats.org/officeDocument/2006/relationships/image" Target="../media/image8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10" Type="http://schemas.openxmlformats.org/officeDocument/2006/relationships/image" Target="../media/image93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13" Type="http://schemas.openxmlformats.org/officeDocument/2006/relationships/image" Target="../media/image103.jpeg"/><Relationship Id="rId18" Type="http://schemas.openxmlformats.org/officeDocument/2006/relationships/image" Target="../media/image108.jpeg"/><Relationship Id="rId26" Type="http://schemas.openxmlformats.org/officeDocument/2006/relationships/image" Target="../media/image116.jpeg"/><Relationship Id="rId3" Type="http://schemas.openxmlformats.org/officeDocument/2006/relationships/image" Target="../media/image95.jpeg"/><Relationship Id="rId21" Type="http://schemas.openxmlformats.org/officeDocument/2006/relationships/image" Target="../media/image111.jpeg"/><Relationship Id="rId7" Type="http://schemas.openxmlformats.org/officeDocument/2006/relationships/image" Target="../media/image99.jpeg"/><Relationship Id="rId12" Type="http://schemas.microsoft.com/office/2007/relationships/hdphoto" Target="../media/hdphoto2.wdp"/><Relationship Id="rId17" Type="http://schemas.openxmlformats.org/officeDocument/2006/relationships/image" Target="../media/image107.jpeg"/><Relationship Id="rId25" Type="http://schemas.openxmlformats.org/officeDocument/2006/relationships/image" Target="../media/image115.jpeg"/><Relationship Id="rId2" Type="http://schemas.openxmlformats.org/officeDocument/2006/relationships/image" Target="../media/image94.jpeg"/><Relationship Id="rId16" Type="http://schemas.openxmlformats.org/officeDocument/2006/relationships/image" Target="../media/image106.jpeg"/><Relationship Id="rId20" Type="http://schemas.openxmlformats.org/officeDocument/2006/relationships/image" Target="../media/image110.jpeg"/><Relationship Id="rId29" Type="http://schemas.openxmlformats.org/officeDocument/2006/relationships/image" Target="../media/image1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jpeg"/><Relationship Id="rId11" Type="http://schemas.openxmlformats.org/officeDocument/2006/relationships/image" Target="../media/image102.png"/><Relationship Id="rId24" Type="http://schemas.openxmlformats.org/officeDocument/2006/relationships/image" Target="../media/image114.jpeg"/><Relationship Id="rId5" Type="http://schemas.openxmlformats.org/officeDocument/2006/relationships/image" Target="../media/image97.jpeg"/><Relationship Id="rId15" Type="http://schemas.openxmlformats.org/officeDocument/2006/relationships/image" Target="../media/image105.jpeg"/><Relationship Id="rId23" Type="http://schemas.openxmlformats.org/officeDocument/2006/relationships/image" Target="../media/image113.jpeg"/><Relationship Id="rId28" Type="http://schemas.openxmlformats.org/officeDocument/2006/relationships/image" Target="../media/image118.jpeg"/><Relationship Id="rId10" Type="http://schemas.microsoft.com/office/2007/relationships/hdphoto" Target="../media/hdphoto1.wdp"/><Relationship Id="rId19" Type="http://schemas.openxmlformats.org/officeDocument/2006/relationships/image" Target="../media/image109.jpeg"/><Relationship Id="rId4" Type="http://schemas.openxmlformats.org/officeDocument/2006/relationships/image" Target="../media/image96.jpeg"/><Relationship Id="rId9" Type="http://schemas.openxmlformats.org/officeDocument/2006/relationships/image" Target="../media/image101.png"/><Relationship Id="rId14" Type="http://schemas.openxmlformats.org/officeDocument/2006/relationships/image" Target="../media/image104.jpeg"/><Relationship Id="rId22" Type="http://schemas.openxmlformats.org/officeDocument/2006/relationships/image" Target="../media/image112.jpeg"/><Relationship Id="rId27" Type="http://schemas.openxmlformats.org/officeDocument/2006/relationships/image" Target="../media/image117.jpeg"/><Relationship Id="rId30" Type="http://schemas.openxmlformats.org/officeDocument/2006/relationships/image" Target="../media/image1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925E5B-B7B7-4A50-9808-EDE407E23461}"/>
              </a:ext>
            </a:extLst>
          </p:cNvPr>
          <p:cNvGrpSpPr/>
          <p:nvPr/>
        </p:nvGrpSpPr>
        <p:grpSpPr>
          <a:xfrm>
            <a:off x="246059" y="0"/>
            <a:ext cx="11604397" cy="6858000"/>
            <a:chOff x="293801" y="0"/>
            <a:chExt cx="11604397" cy="6858000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87C2BF9-DF48-4EE5-9F44-DBB799C2530B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874E7B0-90EE-4B24-99A7-02E6E14E8D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959276-1138-431C-8943-B2544A78304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DD9F400-3716-47C4-BB8E-65A628668ECB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A9BB2B6-01B8-4A84-AA2D-81FAFD475C1F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CE244CB-94FD-4A8B-BE1A-436E506FDD58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D3ED12F-442F-4C57-96BA-9C478DEE099E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B4AC58C-3CD4-48B5-B23F-48BDC79C22A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A5C69F-1599-4540-925B-D1497130113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93A41BB-A2ED-41BC-ACEB-675DD34DDE65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2450344-4C0C-4E8F-96A3-28C6873FD747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006F664-3678-478B-BB06-6A92CE6EAB2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8FEAA4F-75A8-419D-86C0-F86887EB93C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7E91A4D-4228-4D20-BF35-DD73DF13B525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41BC7F0-0881-4D90-A10B-1DA8265CE00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CE28304-A24A-441A-A9F0-8CB4BEC0A1CF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6CB189-8EDD-41A1-8F1F-B7DA55CDAA74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BB9D9C1-7C5C-4DBA-8306-F7BB239CE12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C380AD4-00F0-4793-B87F-B8687D9FDFF0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27C4597C-9788-44A8-A08B-00895DDB3766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49F9E40-E3F5-45AA-81E1-19AEF01A44B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6C142A85-B658-4531-8AFE-C05AC48F0AF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52D0B75-1082-46A3-8B4B-DEB2ED23398E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EE9855A-BAA6-4FA3-B895-D55770CCFA84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A01598D-79CA-4554-91AB-42C838530D8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C4443C5-491E-4A75-B199-B23A2F021AD2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5E79C8B-55F0-42AE-B642-3BCE4B0DE07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8FAA628D-36AE-4957-B917-2CE84647843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816F8BF-0C47-4D89-855A-B2604D0EAD42}"/>
              </a:ext>
            </a:extLst>
          </p:cNvPr>
          <p:cNvCxnSpPr>
            <a:cxnSpLocks/>
          </p:cNvCxnSpPr>
          <p:nvPr/>
        </p:nvCxnSpPr>
        <p:spPr>
          <a:xfrm flipV="1">
            <a:off x="2868747" y="1271913"/>
            <a:ext cx="2582558" cy="135988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Pronunciamiento de Torrijos - Wikipedia, la enciclopedia libre">
            <a:extLst>
              <a:ext uri="{FF2B5EF4-FFF2-40B4-BE49-F238E27FC236}">
                <a16:creationId xmlns:a16="http://schemas.microsoft.com/office/drawing/2014/main" id="{DA3B4984-1F92-4607-81DF-23AEA0C82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1" t="31799" r="24171" b="23081"/>
          <a:stretch/>
        </p:blipFill>
        <p:spPr bwMode="auto">
          <a:xfrm>
            <a:off x="6901308" y="3160787"/>
            <a:ext cx="1309147" cy="1404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19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242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982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7071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803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2634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859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774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92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6608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573498F-3F13-456D-88AA-AB83CEEAA383}"/>
              </a:ext>
            </a:extLst>
          </p:cNvPr>
          <p:cNvSpPr/>
          <p:nvPr/>
        </p:nvSpPr>
        <p:spPr>
          <a:xfrm>
            <a:off x="314343" y="6116713"/>
            <a:ext cx="9864662" cy="2257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Fernando VII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CB045D-834B-431F-8813-8E9339C50956}"/>
              </a:ext>
            </a:extLst>
          </p:cNvPr>
          <p:cNvSpPr/>
          <p:nvPr/>
        </p:nvSpPr>
        <p:spPr>
          <a:xfrm>
            <a:off x="314343" y="5879762"/>
            <a:ext cx="2148984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Reinado</a:t>
            </a:r>
            <a:r>
              <a:rPr lang="en-US" sz="1200" dirty="0"/>
              <a:t> de Jose I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809086-8AC0-4C62-A30C-FD91212F963E}"/>
              </a:ext>
            </a:extLst>
          </p:cNvPr>
          <p:cNvSpPr/>
          <p:nvPr/>
        </p:nvSpPr>
        <p:spPr>
          <a:xfrm>
            <a:off x="5471847" y="5879760"/>
            <a:ext cx="1289402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Trienio</a:t>
            </a:r>
            <a:r>
              <a:rPr lang="en-US" sz="1400" dirty="0"/>
              <a:t> Liberal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12ADB6-3DBE-41AB-ACB0-E65C963516C6}"/>
              </a:ext>
            </a:extLst>
          </p:cNvPr>
          <p:cNvSpPr/>
          <p:nvPr/>
        </p:nvSpPr>
        <p:spPr>
          <a:xfrm>
            <a:off x="6764873" y="5874400"/>
            <a:ext cx="3414132" cy="2312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Decada</a:t>
            </a:r>
            <a:r>
              <a:rPr lang="en-US" sz="1400" dirty="0"/>
              <a:t> </a:t>
            </a:r>
            <a:r>
              <a:rPr lang="en-US" sz="1400" dirty="0" err="1"/>
              <a:t>Ominosa</a:t>
            </a:r>
            <a:endParaRPr lang="en-US" sz="1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660CD2-5A5E-44DC-85C5-FADF8399F343}"/>
              </a:ext>
            </a:extLst>
          </p:cNvPr>
          <p:cNvSpPr/>
          <p:nvPr/>
        </p:nvSpPr>
        <p:spPr>
          <a:xfrm>
            <a:off x="2900337" y="5874399"/>
            <a:ext cx="2567899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Sexenio</a:t>
            </a:r>
            <a:r>
              <a:rPr lang="en-US" sz="1400" dirty="0"/>
              <a:t> </a:t>
            </a:r>
            <a:r>
              <a:rPr lang="en-US" sz="1400" dirty="0" err="1"/>
              <a:t>Absolutista</a:t>
            </a:r>
            <a:endParaRPr lang="en-US" sz="1400" dirty="0"/>
          </a:p>
        </p:txBody>
      </p:sp>
      <p:sp>
        <p:nvSpPr>
          <p:cNvPr id="57" name="Diamond 56">
            <a:extLst>
              <a:ext uri="{FF2B5EF4-FFF2-40B4-BE49-F238E27FC236}">
                <a16:creationId xmlns:a16="http://schemas.microsoft.com/office/drawing/2014/main" id="{72AB0E61-1853-477F-A325-29C5C77EA4D6}"/>
              </a:ext>
            </a:extLst>
          </p:cNvPr>
          <p:cNvSpPr/>
          <p:nvPr/>
        </p:nvSpPr>
        <p:spPr>
          <a:xfrm>
            <a:off x="175414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8" name="Diamond 57">
            <a:extLst>
              <a:ext uri="{FF2B5EF4-FFF2-40B4-BE49-F238E27FC236}">
                <a16:creationId xmlns:a16="http://schemas.microsoft.com/office/drawing/2014/main" id="{4BA76C4F-A1EA-4481-A953-B146EC70DE2E}"/>
              </a:ext>
            </a:extLst>
          </p:cNvPr>
          <p:cNvSpPr/>
          <p:nvPr/>
        </p:nvSpPr>
        <p:spPr>
          <a:xfrm>
            <a:off x="1888335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8" name="Flowchart: Summing Junction 67">
            <a:extLst>
              <a:ext uri="{FF2B5EF4-FFF2-40B4-BE49-F238E27FC236}">
                <a16:creationId xmlns:a16="http://schemas.microsoft.com/office/drawing/2014/main" id="{99103F7A-0767-4359-827D-0C13333D4DBF}"/>
              </a:ext>
            </a:extLst>
          </p:cNvPr>
          <p:cNvSpPr/>
          <p:nvPr/>
        </p:nvSpPr>
        <p:spPr>
          <a:xfrm>
            <a:off x="2755915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69" name="Flowchart: Summing Junction 68">
            <a:extLst>
              <a:ext uri="{FF2B5EF4-FFF2-40B4-BE49-F238E27FC236}">
                <a16:creationId xmlns:a16="http://schemas.microsoft.com/office/drawing/2014/main" id="{BB385C3C-B508-45FA-8542-501B97089EB4}"/>
              </a:ext>
            </a:extLst>
          </p:cNvPr>
          <p:cNvSpPr/>
          <p:nvPr/>
        </p:nvSpPr>
        <p:spPr>
          <a:xfrm>
            <a:off x="529599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70" name="Flowchart: Summing Junction 69">
            <a:extLst>
              <a:ext uri="{FF2B5EF4-FFF2-40B4-BE49-F238E27FC236}">
                <a16:creationId xmlns:a16="http://schemas.microsoft.com/office/drawing/2014/main" id="{B5F74923-617D-4492-9AE5-9D1573E0456B}"/>
              </a:ext>
            </a:extLst>
          </p:cNvPr>
          <p:cNvSpPr/>
          <p:nvPr/>
        </p:nvSpPr>
        <p:spPr>
          <a:xfrm>
            <a:off x="661632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55C0A70-EE79-4333-B97C-43F9C27C5FAF}"/>
              </a:ext>
            </a:extLst>
          </p:cNvPr>
          <p:cNvCxnSpPr/>
          <p:nvPr/>
        </p:nvCxnSpPr>
        <p:spPr>
          <a:xfrm>
            <a:off x="2761103" y="1271913"/>
            <a:ext cx="3278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C20A06-1C16-493C-90F3-3079EAF7BD35}"/>
              </a:ext>
            </a:extLst>
          </p:cNvPr>
          <p:cNvCxnSpPr>
            <a:cxnSpLocks/>
          </p:cNvCxnSpPr>
          <p:nvPr/>
        </p:nvCxnSpPr>
        <p:spPr>
          <a:xfrm>
            <a:off x="286185" y="2635614"/>
            <a:ext cx="11905815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449D2DF0-96A4-4D56-B724-DCD311105CC6}"/>
              </a:ext>
            </a:extLst>
          </p:cNvPr>
          <p:cNvSpPr/>
          <p:nvPr/>
        </p:nvSpPr>
        <p:spPr>
          <a:xfrm>
            <a:off x="417802" y="2504346"/>
            <a:ext cx="2366316" cy="251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(Muñoz </a:t>
            </a:r>
            <a:r>
              <a:rPr lang="en-US" sz="1600" dirty="0" err="1">
                <a:solidFill>
                  <a:schemeClr val="tx1"/>
                </a:solidFill>
              </a:rPr>
              <a:t>Torrero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84AD0B2-B55A-44FD-A244-7C758193A858}"/>
              </a:ext>
            </a:extLst>
          </p:cNvPr>
          <p:cNvSpPr/>
          <p:nvPr/>
        </p:nvSpPr>
        <p:spPr>
          <a:xfrm>
            <a:off x="6523466" y="246355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Exaltados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 err="1">
                <a:solidFill>
                  <a:schemeClr val="tx1"/>
                </a:solidFill>
              </a:rPr>
              <a:t>Veinteañista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858459F-AE00-496A-8F4E-A9366E69E5D1}"/>
              </a:ext>
            </a:extLst>
          </p:cNvPr>
          <p:cNvSpPr/>
          <p:nvPr/>
        </p:nvSpPr>
        <p:spPr>
          <a:xfrm>
            <a:off x="168544" y="2525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ABD056D-EE34-4B52-BABA-30767E37B0F0}"/>
              </a:ext>
            </a:extLst>
          </p:cNvPr>
          <p:cNvCxnSpPr>
            <a:cxnSpLocks/>
          </p:cNvCxnSpPr>
          <p:nvPr/>
        </p:nvCxnSpPr>
        <p:spPr>
          <a:xfrm flipV="1">
            <a:off x="273695" y="1241873"/>
            <a:ext cx="11918305" cy="4713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C53A6DB6-3271-42DF-885E-A7B78672D22B}"/>
              </a:ext>
            </a:extLst>
          </p:cNvPr>
          <p:cNvSpPr/>
          <p:nvPr/>
        </p:nvSpPr>
        <p:spPr>
          <a:xfrm>
            <a:off x="156054" y="11787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313943C-7B31-4EF2-9425-B67DA811CCD2}"/>
              </a:ext>
            </a:extLst>
          </p:cNvPr>
          <p:cNvCxnSpPr>
            <a:cxnSpLocks/>
          </p:cNvCxnSpPr>
          <p:nvPr/>
        </p:nvCxnSpPr>
        <p:spPr>
          <a:xfrm flipV="1">
            <a:off x="276195" y="599277"/>
            <a:ext cx="11915805" cy="1767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1E504BD-026B-4A2C-AC9B-D8B941137D99}"/>
              </a:ext>
            </a:extLst>
          </p:cNvPr>
          <p:cNvSpPr/>
          <p:nvPr/>
        </p:nvSpPr>
        <p:spPr>
          <a:xfrm>
            <a:off x="158554" y="50667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29D061-76E4-4E08-903B-99DB24CF0875}"/>
              </a:ext>
            </a:extLst>
          </p:cNvPr>
          <p:cNvSpPr/>
          <p:nvPr/>
        </p:nvSpPr>
        <p:spPr>
          <a:xfrm>
            <a:off x="290825" y="481317"/>
            <a:ext cx="1910801" cy="245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Absolutistas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C5DFB8-BD6F-467C-A116-FFFE530203ED}"/>
              </a:ext>
            </a:extLst>
          </p:cNvPr>
          <p:cNvSpPr/>
          <p:nvPr/>
        </p:nvSpPr>
        <p:spPr>
          <a:xfrm>
            <a:off x="314340" y="1111225"/>
            <a:ext cx="1698618" cy="277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Jovellanistas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CF5FD0-3572-477A-B66E-E032818384BF}"/>
              </a:ext>
            </a:extLst>
          </p:cNvPr>
          <p:cNvSpPr/>
          <p:nvPr/>
        </p:nvSpPr>
        <p:spPr>
          <a:xfrm>
            <a:off x="4940542" y="484290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Ultrarrealistas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A9E8B63-04DB-4743-A1C6-CF790C12A6C1}"/>
              </a:ext>
            </a:extLst>
          </p:cNvPr>
          <p:cNvSpPr/>
          <p:nvPr/>
        </p:nvSpPr>
        <p:spPr>
          <a:xfrm>
            <a:off x="6994344" y="1141903"/>
            <a:ext cx="2513806" cy="244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Doce</a:t>
            </a:r>
            <a:r>
              <a:rPr lang="es-ES" sz="1600" dirty="0" err="1">
                <a:solidFill>
                  <a:schemeClr val="bg1"/>
                </a:solidFill>
              </a:rPr>
              <a:t>añista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39A072A-7365-45FD-9F4B-F465A89CD362}"/>
              </a:ext>
            </a:extLst>
          </p:cNvPr>
          <p:cNvSpPr txBox="1"/>
          <p:nvPr/>
        </p:nvSpPr>
        <p:spPr>
          <a:xfrm>
            <a:off x="85815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9BC97AD-53B9-4219-9284-C79FEDC6D33F}"/>
              </a:ext>
            </a:extLst>
          </p:cNvPr>
          <p:cNvSpPr txBox="1"/>
          <p:nvPr/>
        </p:nvSpPr>
        <p:spPr>
          <a:xfrm>
            <a:off x="94482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58536AA-0C7A-455A-9FA5-B54B7DBDFB85}"/>
              </a:ext>
            </a:extLst>
          </p:cNvPr>
          <p:cNvSpPr txBox="1"/>
          <p:nvPr/>
        </p:nvSpPr>
        <p:spPr>
          <a:xfrm>
            <a:off x="103007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F635623-6FF3-4E5A-AE70-0B7625F171CE}"/>
              </a:ext>
            </a:extLst>
          </p:cNvPr>
          <p:cNvSpPr txBox="1"/>
          <p:nvPr/>
        </p:nvSpPr>
        <p:spPr>
          <a:xfrm>
            <a:off x="111625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E10D6CA-B536-491B-A864-2AFBBBD725AB}"/>
              </a:ext>
            </a:extLst>
          </p:cNvPr>
          <p:cNvSpPr/>
          <p:nvPr/>
        </p:nvSpPr>
        <p:spPr>
          <a:xfrm>
            <a:off x="10179006" y="6120478"/>
            <a:ext cx="1719192" cy="22201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D099432-6E1D-4808-A26B-C883DD445476}"/>
              </a:ext>
            </a:extLst>
          </p:cNvPr>
          <p:cNvSpPr/>
          <p:nvPr/>
        </p:nvSpPr>
        <p:spPr>
          <a:xfrm>
            <a:off x="11709529" y="5878265"/>
            <a:ext cx="188654" cy="23844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2C79E97-0C5F-4C1A-BD6B-E8CB49B5FE16}"/>
              </a:ext>
            </a:extLst>
          </p:cNvPr>
          <p:cNvSpPr/>
          <p:nvPr/>
        </p:nvSpPr>
        <p:spPr>
          <a:xfrm>
            <a:off x="11576508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C2CE0F5-E898-48E9-BC9F-914191E7BAAA}"/>
              </a:ext>
            </a:extLst>
          </p:cNvPr>
          <p:cNvSpPr/>
          <p:nvPr/>
        </p:nvSpPr>
        <p:spPr>
          <a:xfrm>
            <a:off x="11230782" y="5876700"/>
            <a:ext cx="331086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8BEC3FC-B6A2-4541-B130-B9B127070F4C}"/>
              </a:ext>
            </a:extLst>
          </p:cNvPr>
          <p:cNvSpPr/>
          <p:nvPr/>
        </p:nvSpPr>
        <p:spPr>
          <a:xfrm>
            <a:off x="10601056" y="5885578"/>
            <a:ext cx="6238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40FB51B-D3D1-4AFD-BB78-EEBC17E3B331}"/>
              </a:ext>
            </a:extLst>
          </p:cNvPr>
          <p:cNvSpPr/>
          <p:nvPr/>
        </p:nvSpPr>
        <p:spPr>
          <a:xfrm>
            <a:off x="2736957" y="476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9EA6E4A-EA22-47FD-8242-B8C633224DD5}"/>
              </a:ext>
            </a:extLst>
          </p:cNvPr>
          <p:cNvSpPr/>
          <p:nvPr/>
        </p:nvSpPr>
        <p:spPr>
          <a:xfrm>
            <a:off x="10038791" y="4784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97CB470-ACE5-4066-8522-C3BC2767005D}"/>
              </a:ext>
            </a:extLst>
          </p:cNvPr>
          <p:cNvSpPr/>
          <p:nvPr/>
        </p:nvSpPr>
        <p:spPr>
          <a:xfrm>
            <a:off x="10042098" y="111137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1ACD45-4802-4DC5-89EA-D9948D307ED9}"/>
              </a:ext>
            </a:extLst>
          </p:cNvPr>
          <p:cNvSpPr/>
          <p:nvPr/>
        </p:nvSpPr>
        <p:spPr>
          <a:xfrm>
            <a:off x="10099536" y="484289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A968883-5DAB-4952-A749-078E0A09F920}"/>
              </a:ext>
            </a:extLst>
          </p:cNvPr>
          <p:cNvSpPr/>
          <p:nvPr/>
        </p:nvSpPr>
        <p:spPr>
          <a:xfrm>
            <a:off x="10652698" y="1050118"/>
            <a:ext cx="1219070" cy="383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(de la Rosa)</a:t>
            </a:r>
          </a:p>
        </p:txBody>
      </p:sp>
      <p:sp>
        <p:nvSpPr>
          <p:cNvPr id="124" name="Flowchart: Summing Junction 123">
            <a:extLst>
              <a:ext uri="{FF2B5EF4-FFF2-40B4-BE49-F238E27FC236}">
                <a16:creationId xmlns:a16="http://schemas.microsoft.com/office/drawing/2014/main" id="{D6FCE895-7DA3-4573-A0AE-B36490D856C9}"/>
              </a:ext>
            </a:extLst>
          </p:cNvPr>
          <p:cNvSpPr/>
          <p:nvPr/>
        </p:nvSpPr>
        <p:spPr>
          <a:xfrm>
            <a:off x="9179330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589786C-38A9-475C-B8E3-DB4280FD0C4D}"/>
              </a:ext>
            </a:extLst>
          </p:cNvPr>
          <p:cNvCxnSpPr>
            <a:cxnSpLocks/>
          </p:cNvCxnSpPr>
          <p:nvPr/>
        </p:nvCxnSpPr>
        <p:spPr>
          <a:xfrm>
            <a:off x="8889641" y="5078247"/>
            <a:ext cx="3320865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7D315B6-39B1-4253-8B9C-3148C685EA6A}"/>
              </a:ext>
            </a:extLst>
          </p:cNvPr>
          <p:cNvSpPr/>
          <p:nvPr/>
        </p:nvSpPr>
        <p:spPr>
          <a:xfrm>
            <a:off x="9332325" y="4994093"/>
            <a:ext cx="2059082" cy="18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D9844FC9-4E88-4EC4-97CA-43493FA77663}"/>
              </a:ext>
            </a:extLst>
          </p:cNvPr>
          <p:cNvSpPr/>
          <p:nvPr/>
        </p:nvSpPr>
        <p:spPr>
          <a:xfrm>
            <a:off x="8768655" y="49588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D2469D3-0042-493D-A65A-58E16641184A}"/>
              </a:ext>
            </a:extLst>
          </p:cNvPr>
          <p:cNvSpPr/>
          <p:nvPr/>
        </p:nvSpPr>
        <p:spPr>
          <a:xfrm>
            <a:off x="5320002" y="25335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EF1EB06-B489-43AF-8A8F-0E168C7A01CA}"/>
              </a:ext>
            </a:extLst>
          </p:cNvPr>
          <p:cNvSpPr/>
          <p:nvPr/>
        </p:nvSpPr>
        <p:spPr>
          <a:xfrm>
            <a:off x="4826544" y="245829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Riego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FA30E61-69A6-4435-801B-253A13FA49E3}"/>
              </a:ext>
            </a:extLst>
          </p:cNvPr>
          <p:cNvSpPr/>
          <p:nvPr/>
        </p:nvSpPr>
        <p:spPr>
          <a:xfrm>
            <a:off x="4850952" y="110893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(Argüelles)</a:t>
            </a: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98581520-DE8E-42F3-8546-BDEDC5895239}"/>
              </a:ext>
            </a:extLst>
          </p:cNvPr>
          <p:cNvSpPr/>
          <p:nvPr/>
        </p:nvSpPr>
        <p:spPr>
          <a:xfrm>
            <a:off x="105022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4" name="Diamond 103">
            <a:extLst>
              <a:ext uri="{FF2B5EF4-FFF2-40B4-BE49-F238E27FC236}">
                <a16:creationId xmlns:a16="http://schemas.microsoft.com/office/drawing/2014/main" id="{C1216922-B82B-49FE-BC6B-D90CB9195DC4}"/>
              </a:ext>
            </a:extLst>
          </p:cNvPr>
          <p:cNvSpPr/>
          <p:nvPr/>
        </p:nvSpPr>
        <p:spPr>
          <a:xfrm>
            <a:off x="118043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5" name="Flowchart: Summing Junction 104">
            <a:extLst>
              <a:ext uri="{FF2B5EF4-FFF2-40B4-BE49-F238E27FC236}">
                <a16:creationId xmlns:a16="http://schemas.microsoft.com/office/drawing/2014/main" id="{66643E50-8556-4BD3-B378-4EA2DBB450C1}"/>
              </a:ext>
            </a:extLst>
          </p:cNvPr>
          <p:cNvSpPr/>
          <p:nvPr/>
        </p:nvSpPr>
        <p:spPr>
          <a:xfrm>
            <a:off x="116616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12" name="Rectangle: Single Corner Snipped 111">
            <a:extLst>
              <a:ext uri="{FF2B5EF4-FFF2-40B4-BE49-F238E27FC236}">
                <a16:creationId xmlns:a16="http://schemas.microsoft.com/office/drawing/2014/main" id="{437F755E-EF0B-46D8-8C67-924D028C93D3}"/>
              </a:ext>
            </a:extLst>
          </p:cNvPr>
          <p:cNvSpPr/>
          <p:nvPr/>
        </p:nvSpPr>
        <p:spPr>
          <a:xfrm>
            <a:off x="119427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3" name="Rectangle: Single Corner Snipped 112">
            <a:extLst>
              <a:ext uri="{FF2B5EF4-FFF2-40B4-BE49-F238E27FC236}">
                <a16:creationId xmlns:a16="http://schemas.microsoft.com/office/drawing/2014/main" id="{9437B476-8478-4A7D-B787-857D7B8D9C99}"/>
              </a:ext>
            </a:extLst>
          </p:cNvPr>
          <p:cNvSpPr/>
          <p:nvPr/>
        </p:nvSpPr>
        <p:spPr>
          <a:xfrm>
            <a:off x="113341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4" name="Rectangle: Single Corner Snipped 113">
            <a:extLst>
              <a:ext uri="{FF2B5EF4-FFF2-40B4-BE49-F238E27FC236}">
                <a16:creationId xmlns:a16="http://schemas.microsoft.com/office/drawing/2014/main" id="{62FDB066-E86F-45DF-BC10-A1E17179A2AF}"/>
              </a:ext>
            </a:extLst>
          </p:cNvPr>
          <p:cNvSpPr/>
          <p:nvPr/>
        </p:nvSpPr>
        <p:spPr>
          <a:xfrm>
            <a:off x="114839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5" name="Rectangle: Single Corner Snipped 114">
            <a:extLst>
              <a:ext uri="{FF2B5EF4-FFF2-40B4-BE49-F238E27FC236}">
                <a16:creationId xmlns:a16="http://schemas.microsoft.com/office/drawing/2014/main" id="{C91FCAB7-7F36-4BF2-BDCD-51B61A539615}"/>
              </a:ext>
            </a:extLst>
          </p:cNvPr>
          <p:cNvSpPr/>
          <p:nvPr/>
        </p:nvSpPr>
        <p:spPr>
          <a:xfrm>
            <a:off x="111956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28BCBB2D-D06B-465B-8689-1F23E271D3F5}"/>
              </a:ext>
            </a:extLst>
          </p:cNvPr>
          <p:cNvSpPr/>
          <p:nvPr/>
        </p:nvSpPr>
        <p:spPr>
          <a:xfrm>
            <a:off x="104963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9" name="Rectangle: Single Corner Snipped 118">
            <a:extLst>
              <a:ext uri="{FF2B5EF4-FFF2-40B4-BE49-F238E27FC236}">
                <a16:creationId xmlns:a16="http://schemas.microsoft.com/office/drawing/2014/main" id="{4AFB20F2-C119-487F-8361-1DAAA7F3A076}"/>
              </a:ext>
            </a:extLst>
          </p:cNvPr>
          <p:cNvSpPr/>
          <p:nvPr/>
        </p:nvSpPr>
        <p:spPr>
          <a:xfrm>
            <a:off x="6179389" y="-1660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3" name="Rectangle: Single Corner Snipped 122">
            <a:extLst>
              <a:ext uri="{FF2B5EF4-FFF2-40B4-BE49-F238E27FC236}">
                <a16:creationId xmlns:a16="http://schemas.microsoft.com/office/drawing/2014/main" id="{0CEBA516-0973-45A7-81F9-602DC3AE6165}"/>
              </a:ext>
            </a:extLst>
          </p:cNvPr>
          <p:cNvSpPr/>
          <p:nvPr/>
        </p:nvSpPr>
        <p:spPr>
          <a:xfrm>
            <a:off x="5301318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6" name="Rectangle: Single Corner Snipped 125">
            <a:extLst>
              <a:ext uri="{FF2B5EF4-FFF2-40B4-BE49-F238E27FC236}">
                <a16:creationId xmlns:a16="http://schemas.microsoft.com/office/drawing/2014/main" id="{8E961EA4-6C0E-4DD5-80AF-AA3A4602E58A}"/>
              </a:ext>
            </a:extLst>
          </p:cNvPr>
          <p:cNvSpPr/>
          <p:nvPr/>
        </p:nvSpPr>
        <p:spPr>
          <a:xfrm>
            <a:off x="231732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7" name="Rectangle: Single Corner Snipped 126">
            <a:extLst>
              <a:ext uri="{FF2B5EF4-FFF2-40B4-BE49-F238E27FC236}">
                <a16:creationId xmlns:a16="http://schemas.microsoft.com/office/drawing/2014/main" id="{564B01AD-A4DC-4DAE-8C07-8F64132A2913}"/>
              </a:ext>
            </a:extLst>
          </p:cNvPr>
          <p:cNvSpPr/>
          <p:nvPr/>
        </p:nvSpPr>
        <p:spPr>
          <a:xfrm>
            <a:off x="98373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11A0661-BCE1-434E-9728-F982E92FE817}"/>
              </a:ext>
            </a:extLst>
          </p:cNvPr>
          <p:cNvSpPr/>
          <p:nvPr/>
        </p:nvSpPr>
        <p:spPr>
          <a:xfrm>
            <a:off x="8251247" y="247135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(Torrijos)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F4956C-5E5E-449B-8A1D-6037D635DD55}"/>
              </a:ext>
            </a:extLst>
          </p:cNvPr>
          <p:cNvCxnSpPr>
            <a:cxnSpLocks/>
          </p:cNvCxnSpPr>
          <p:nvPr/>
        </p:nvCxnSpPr>
        <p:spPr>
          <a:xfrm>
            <a:off x="304186" y="1987514"/>
            <a:ext cx="2148960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655FF68-EB02-40FC-8527-B1F6801DFE7D}"/>
              </a:ext>
            </a:extLst>
          </p:cNvPr>
          <p:cNvCxnSpPr>
            <a:cxnSpLocks/>
          </p:cNvCxnSpPr>
          <p:nvPr/>
        </p:nvCxnSpPr>
        <p:spPr>
          <a:xfrm flipV="1">
            <a:off x="2370294" y="1289005"/>
            <a:ext cx="524332" cy="6985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E01F7376-27A9-4E70-8331-942524DDC622}"/>
              </a:ext>
            </a:extLst>
          </p:cNvPr>
          <p:cNvSpPr/>
          <p:nvPr/>
        </p:nvSpPr>
        <p:spPr>
          <a:xfrm>
            <a:off x="160990" y="18649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lowchart: Punched Tape 129">
            <a:extLst>
              <a:ext uri="{FF2B5EF4-FFF2-40B4-BE49-F238E27FC236}">
                <a16:creationId xmlns:a16="http://schemas.microsoft.com/office/drawing/2014/main" id="{DEF6A46E-C43B-4BD6-BE04-5615B7E2ECC9}"/>
              </a:ext>
            </a:extLst>
          </p:cNvPr>
          <p:cNvSpPr/>
          <p:nvPr/>
        </p:nvSpPr>
        <p:spPr>
          <a:xfrm>
            <a:off x="10185734" y="5579616"/>
            <a:ext cx="170573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31" name="Flowchart: Punched Tape 130">
            <a:extLst>
              <a:ext uri="{FF2B5EF4-FFF2-40B4-BE49-F238E27FC236}">
                <a16:creationId xmlns:a16="http://schemas.microsoft.com/office/drawing/2014/main" id="{CB319E84-75AC-4548-99BB-EF720C09A3A8}"/>
              </a:ext>
            </a:extLst>
          </p:cNvPr>
          <p:cNvSpPr/>
          <p:nvPr/>
        </p:nvSpPr>
        <p:spPr>
          <a:xfrm>
            <a:off x="1995402" y="5087516"/>
            <a:ext cx="904298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G. 1812</a:t>
            </a:r>
            <a:endParaRPr lang="en-US" sz="1000" dirty="0"/>
          </a:p>
        </p:txBody>
      </p:sp>
      <p:sp>
        <p:nvSpPr>
          <p:cNvPr id="132" name="Flowchart: Punched Tape 131">
            <a:extLst>
              <a:ext uri="{FF2B5EF4-FFF2-40B4-BE49-F238E27FC236}">
                <a16:creationId xmlns:a16="http://schemas.microsoft.com/office/drawing/2014/main" id="{9F7BEA11-206F-4EA4-BDB3-512951F5FABF}"/>
              </a:ext>
            </a:extLst>
          </p:cNvPr>
          <p:cNvSpPr/>
          <p:nvPr/>
        </p:nvSpPr>
        <p:spPr>
          <a:xfrm>
            <a:off x="319673" y="5364939"/>
            <a:ext cx="2578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Guerra de la </a:t>
            </a:r>
            <a:r>
              <a:rPr lang="en-US" sz="1400" dirty="0" err="1"/>
              <a:t>Independencia</a:t>
            </a:r>
            <a:endParaRPr lang="en-US" sz="1400" dirty="0"/>
          </a:p>
        </p:txBody>
      </p:sp>
      <p:sp>
        <p:nvSpPr>
          <p:cNvPr id="135" name="Flowchart: Punched Tape 134">
            <a:extLst>
              <a:ext uri="{FF2B5EF4-FFF2-40B4-BE49-F238E27FC236}">
                <a16:creationId xmlns:a16="http://schemas.microsoft.com/office/drawing/2014/main" id="{883ED9D4-46D8-485A-9E3B-88354ECD2C40}"/>
              </a:ext>
            </a:extLst>
          </p:cNvPr>
          <p:cNvSpPr/>
          <p:nvPr/>
        </p:nvSpPr>
        <p:spPr>
          <a:xfrm>
            <a:off x="1157962" y="5622343"/>
            <a:ext cx="755243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Guerras</a:t>
            </a:r>
            <a:r>
              <a:rPr lang="en-US" dirty="0"/>
              <a:t> de la </a:t>
            </a:r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Hispanoamericanas</a:t>
            </a:r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CE494C3-2B37-4240-8990-AD725A01C8F2}"/>
              </a:ext>
            </a:extLst>
          </p:cNvPr>
          <p:cNvSpPr/>
          <p:nvPr/>
        </p:nvSpPr>
        <p:spPr>
          <a:xfrm>
            <a:off x="159182" y="1857282"/>
            <a:ext cx="2247013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Afrancesados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3" name="Speech Bubble: Rectangle 142">
            <a:extLst>
              <a:ext uri="{FF2B5EF4-FFF2-40B4-BE49-F238E27FC236}">
                <a16:creationId xmlns:a16="http://schemas.microsoft.com/office/drawing/2014/main" id="{C838960A-08E4-472B-AE30-2BD816538DC8}"/>
              </a:ext>
            </a:extLst>
          </p:cNvPr>
          <p:cNvSpPr/>
          <p:nvPr/>
        </p:nvSpPr>
        <p:spPr>
          <a:xfrm>
            <a:off x="9692576" y="161997"/>
            <a:ext cx="620305" cy="229545"/>
          </a:xfrm>
          <a:prstGeom prst="wedgeRectCallout">
            <a:avLst>
              <a:gd name="adj1" fmla="val -96732"/>
              <a:gd name="adj2" fmla="val 329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Torrijos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4" name="Speech Bubble: Rectangle 143">
            <a:extLst>
              <a:ext uri="{FF2B5EF4-FFF2-40B4-BE49-F238E27FC236}">
                <a16:creationId xmlns:a16="http://schemas.microsoft.com/office/drawing/2014/main" id="{F7385A65-1662-49FB-8C2C-5C35DC1496B2}"/>
              </a:ext>
            </a:extLst>
          </p:cNvPr>
          <p:cNvSpPr/>
          <p:nvPr/>
        </p:nvSpPr>
        <p:spPr>
          <a:xfrm>
            <a:off x="4540800" y="219326"/>
            <a:ext cx="620305" cy="229545"/>
          </a:xfrm>
          <a:prstGeom prst="wedgeRectCallout">
            <a:avLst>
              <a:gd name="adj1" fmla="val 73712"/>
              <a:gd name="adj2" fmla="val 412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Riego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5" name="Speech Bubble: Rectangle 144">
            <a:extLst>
              <a:ext uri="{FF2B5EF4-FFF2-40B4-BE49-F238E27FC236}">
                <a16:creationId xmlns:a16="http://schemas.microsoft.com/office/drawing/2014/main" id="{9CC8E781-1F45-43BB-96D1-440A82EBA98E}"/>
              </a:ext>
            </a:extLst>
          </p:cNvPr>
          <p:cNvSpPr/>
          <p:nvPr/>
        </p:nvSpPr>
        <p:spPr>
          <a:xfrm>
            <a:off x="3150522" y="200685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Fernando VII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Speech Bubble: Rectangle 145">
            <a:extLst>
              <a:ext uri="{FF2B5EF4-FFF2-40B4-BE49-F238E27FC236}">
                <a16:creationId xmlns:a16="http://schemas.microsoft.com/office/drawing/2014/main" id="{8CEA98A4-A84F-483E-B3E5-908EEC8DB3FC}"/>
              </a:ext>
            </a:extLst>
          </p:cNvPr>
          <p:cNvSpPr/>
          <p:nvPr/>
        </p:nvSpPr>
        <p:spPr>
          <a:xfrm>
            <a:off x="7046473" y="200685"/>
            <a:ext cx="804337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100 mil hijos de San Luis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7" name="Speech Bubble: Rectangle 146">
            <a:extLst>
              <a:ext uri="{FF2B5EF4-FFF2-40B4-BE49-F238E27FC236}">
                <a16:creationId xmlns:a16="http://schemas.microsoft.com/office/drawing/2014/main" id="{4713A4A4-4DD2-4E33-AB0D-D053D053FD07}"/>
              </a:ext>
            </a:extLst>
          </p:cNvPr>
          <p:cNvSpPr/>
          <p:nvPr/>
        </p:nvSpPr>
        <p:spPr>
          <a:xfrm>
            <a:off x="551167" y="238662"/>
            <a:ext cx="705638" cy="229545"/>
          </a:xfrm>
          <a:prstGeom prst="wedgeRectCallout">
            <a:avLst>
              <a:gd name="adj1" fmla="val -76770"/>
              <a:gd name="adj2" fmla="val 163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Estatuto Bayona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8" name="Speech Bubble: Rectangle 147">
            <a:extLst>
              <a:ext uri="{FF2B5EF4-FFF2-40B4-BE49-F238E27FC236}">
                <a16:creationId xmlns:a16="http://schemas.microsoft.com/office/drawing/2014/main" id="{26DCF49B-4101-4316-A9DA-F5F5EB0E1D99}"/>
              </a:ext>
            </a:extLst>
          </p:cNvPr>
          <p:cNvSpPr/>
          <p:nvPr/>
        </p:nvSpPr>
        <p:spPr>
          <a:xfrm>
            <a:off x="1369238" y="715"/>
            <a:ext cx="567521" cy="229545"/>
          </a:xfrm>
          <a:prstGeom prst="wedgeRectCallout">
            <a:avLst>
              <a:gd name="adj1" fmla="val 45009"/>
              <a:gd name="adj2" fmla="val 868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Pepa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0015E9-5C68-4908-945D-1BADF75648D7}"/>
              </a:ext>
            </a:extLst>
          </p:cNvPr>
          <p:cNvCxnSpPr>
            <a:cxnSpLocks/>
          </p:cNvCxnSpPr>
          <p:nvPr/>
        </p:nvCxnSpPr>
        <p:spPr>
          <a:xfrm flipH="1" flipV="1">
            <a:off x="2379184" y="1952265"/>
            <a:ext cx="489563" cy="68335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71FC8A7C-DA6F-4029-A023-3852B66B83F3}"/>
              </a:ext>
            </a:extLst>
          </p:cNvPr>
          <p:cNvSpPr/>
          <p:nvPr/>
        </p:nvSpPr>
        <p:spPr>
          <a:xfrm>
            <a:off x="2737499" y="11633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9FF3027-AF04-4EAF-914A-821D87205CF2}"/>
              </a:ext>
            </a:extLst>
          </p:cNvPr>
          <p:cNvSpPr/>
          <p:nvPr/>
        </p:nvSpPr>
        <p:spPr>
          <a:xfrm>
            <a:off x="5320002" y="11495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2F546AA-4687-4FD0-8B1F-80631AE40CAE}"/>
              </a:ext>
            </a:extLst>
          </p:cNvPr>
          <p:cNvSpPr/>
          <p:nvPr/>
        </p:nvSpPr>
        <p:spPr>
          <a:xfrm>
            <a:off x="2729905" y="25141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afael del Riego - Wikipedia">
            <a:extLst>
              <a:ext uri="{FF2B5EF4-FFF2-40B4-BE49-F238E27FC236}">
                <a16:creationId xmlns:a16="http://schemas.microsoft.com/office/drawing/2014/main" id="{F1C58C4D-630D-4BAD-8354-B5EDE1B04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431" y="3160786"/>
            <a:ext cx="1209172" cy="1399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iego Muñoz-Torrero - Wikipedia, la enciclopedia libre">
            <a:extLst>
              <a:ext uri="{FF2B5EF4-FFF2-40B4-BE49-F238E27FC236}">
                <a16:creationId xmlns:a16="http://schemas.microsoft.com/office/drawing/2014/main" id="{1B978E09-7C02-403B-A455-F8F906C8A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84" y="3160787"/>
            <a:ext cx="1210792" cy="1399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8589F3B-5DEC-408C-BD40-97AE05B2E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3" t="1" r="16677" b="26937"/>
          <a:stretch/>
        </p:blipFill>
        <p:spPr bwMode="auto">
          <a:xfrm>
            <a:off x="4301381" y="3160786"/>
            <a:ext cx="1123345" cy="1403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rancisco Martínez de la Rosa - Wikipedia, la enciclopedia libre">
            <a:extLst>
              <a:ext uri="{FF2B5EF4-FFF2-40B4-BE49-F238E27FC236}">
                <a16:creationId xmlns:a16="http://schemas.microsoft.com/office/drawing/2014/main" id="{9DF21C28-6AA9-4D98-B8A2-C4240A01E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7" t="12025" r="14734" b="21618"/>
          <a:stretch/>
        </p:blipFill>
        <p:spPr bwMode="auto">
          <a:xfrm>
            <a:off x="8344160" y="3160787"/>
            <a:ext cx="1176808" cy="1413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0D608A97-BD7A-43DC-85AB-D95DD0432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7916" r="15625" b="21029"/>
          <a:stretch/>
        </p:blipFill>
        <p:spPr bwMode="auto">
          <a:xfrm>
            <a:off x="9654673" y="3160786"/>
            <a:ext cx="1109323" cy="141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riana de Pineda Muñoz - Wikipedia">
            <a:extLst>
              <a:ext uri="{FF2B5EF4-FFF2-40B4-BE49-F238E27FC236}">
                <a16:creationId xmlns:a16="http://schemas.microsoft.com/office/drawing/2014/main" id="{1725E6E7-A786-483C-BBC9-EAE93F093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2" r="9322" b="28040"/>
          <a:stretch/>
        </p:blipFill>
        <p:spPr bwMode="auto">
          <a:xfrm>
            <a:off x="10897697" y="3160787"/>
            <a:ext cx="1137963" cy="141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93C34F2-0D58-4C18-939B-1E330DB01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3" t="15487" r="24420" b="35007"/>
          <a:stretch/>
        </p:blipFill>
        <p:spPr bwMode="auto">
          <a:xfrm>
            <a:off x="331129" y="3175861"/>
            <a:ext cx="1100317" cy="139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uela Malasaña: la mujer que dio nombre al barrio">
            <a:extLst>
              <a:ext uri="{FF2B5EF4-FFF2-40B4-BE49-F238E27FC236}">
                <a16:creationId xmlns:a16="http://schemas.microsoft.com/office/drawing/2014/main" id="{072DD4EF-6EE3-4B44-8491-8CD06DF67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678" r="40624" b="56699"/>
          <a:stretch/>
        </p:blipFill>
        <p:spPr bwMode="auto">
          <a:xfrm>
            <a:off x="1565151" y="3164686"/>
            <a:ext cx="1258028" cy="141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Speech Bubble: Rectangle 140">
            <a:extLst>
              <a:ext uri="{FF2B5EF4-FFF2-40B4-BE49-F238E27FC236}">
                <a16:creationId xmlns:a16="http://schemas.microsoft.com/office/drawing/2014/main" id="{9532757B-9249-4A78-8EB7-172908B6DEDF}"/>
              </a:ext>
            </a:extLst>
          </p:cNvPr>
          <p:cNvSpPr/>
          <p:nvPr/>
        </p:nvSpPr>
        <p:spPr>
          <a:xfrm>
            <a:off x="3103169" y="791857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Manifiesto de Los Persas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9" name="Speech Bubble: Rectangle 178">
            <a:extLst>
              <a:ext uri="{FF2B5EF4-FFF2-40B4-BE49-F238E27FC236}">
                <a16:creationId xmlns:a16="http://schemas.microsoft.com/office/drawing/2014/main" id="{E47603CE-CDCC-4151-A663-5DAB33583DBB}"/>
              </a:ext>
            </a:extLst>
          </p:cNvPr>
          <p:cNvSpPr/>
          <p:nvPr/>
        </p:nvSpPr>
        <p:spPr>
          <a:xfrm>
            <a:off x="5652957" y="1818934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Rest. Const. 1812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1" name="Speech Bubble: Rectangle 180">
            <a:extLst>
              <a:ext uri="{FF2B5EF4-FFF2-40B4-BE49-F238E27FC236}">
                <a16:creationId xmlns:a16="http://schemas.microsoft.com/office/drawing/2014/main" id="{6ED0667E-4D9D-4FA6-9D0D-6E15D3835D78}"/>
              </a:ext>
            </a:extLst>
          </p:cNvPr>
          <p:cNvSpPr/>
          <p:nvPr/>
        </p:nvSpPr>
        <p:spPr>
          <a:xfrm>
            <a:off x="8982693" y="1587994"/>
            <a:ext cx="783491" cy="270407"/>
          </a:xfrm>
          <a:prstGeom prst="wedgeRectCallout">
            <a:avLst>
              <a:gd name="adj1" fmla="val -67428"/>
              <a:gd name="adj2" fmla="val 246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Pragmática Sanción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3A30B7BA-86BC-4C22-A378-F8AD0F8AE37F}"/>
              </a:ext>
            </a:extLst>
          </p:cNvPr>
          <p:cNvSpPr/>
          <p:nvPr/>
        </p:nvSpPr>
        <p:spPr>
          <a:xfrm>
            <a:off x="6971836" y="810883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Rest. Antiguo Régimen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3" name="Speech Bubble: Rectangle 182">
            <a:extLst>
              <a:ext uri="{FF2B5EF4-FFF2-40B4-BE49-F238E27FC236}">
                <a16:creationId xmlns:a16="http://schemas.microsoft.com/office/drawing/2014/main" id="{9473D42C-212F-4D4A-8A69-1E8AAC0828B2}"/>
              </a:ext>
            </a:extLst>
          </p:cNvPr>
          <p:cNvSpPr/>
          <p:nvPr/>
        </p:nvSpPr>
        <p:spPr>
          <a:xfrm>
            <a:off x="528462" y="1480760"/>
            <a:ext cx="783491" cy="312420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6AED63F7-4299-4933-A819-3AB2DDC49C00}"/>
              </a:ext>
            </a:extLst>
          </p:cNvPr>
          <p:cNvSpPr/>
          <p:nvPr/>
        </p:nvSpPr>
        <p:spPr>
          <a:xfrm>
            <a:off x="1509822" y="2195041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Speech Bubble: Rectangle 184">
            <a:extLst>
              <a:ext uri="{FF2B5EF4-FFF2-40B4-BE49-F238E27FC236}">
                <a16:creationId xmlns:a16="http://schemas.microsoft.com/office/drawing/2014/main" id="{2C9C078A-4D9F-49A0-BF7A-2B237F356470}"/>
              </a:ext>
            </a:extLst>
          </p:cNvPr>
          <p:cNvSpPr/>
          <p:nvPr/>
        </p:nvSpPr>
        <p:spPr>
          <a:xfrm>
            <a:off x="1955978" y="805045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47DE9B41-364C-481E-B76C-7669AB6628C6}"/>
              </a:ext>
            </a:extLst>
          </p:cNvPr>
          <p:cNvSpPr/>
          <p:nvPr/>
        </p:nvSpPr>
        <p:spPr>
          <a:xfrm>
            <a:off x="4538396" y="2048507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7" name="Speech Bubble: Rectangle 186">
            <a:extLst>
              <a:ext uri="{FF2B5EF4-FFF2-40B4-BE49-F238E27FC236}">
                <a16:creationId xmlns:a16="http://schemas.microsoft.com/office/drawing/2014/main" id="{0CF3248B-68C7-492F-AE59-BF33EB29C413}"/>
              </a:ext>
            </a:extLst>
          </p:cNvPr>
          <p:cNvSpPr/>
          <p:nvPr/>
        </p:nvSpPr>
        <p:spPr>
          <a:xfrm>
            <a:off x="10788056" y="1662813"/>
            <a:ext cx="720857" cy="383510"/>
          </a:xfrm>
          <a:prstGeom prst="wedgeRectCallout">
            <a:avLst>
              <a:gd name="adj1" fmla="val -80602"/>
              <a:gd name="adj2" fmla="val 422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Definitiva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8" name="Speech Bubble: Rectangle 187">
            <a:extLst>
              <a:ext uri="{FF2B5EF4-FFF2-40B4-BE49-F238E27FC236}">
                <a16:creationId xmlns:a16="http://schemas.microsoft.com/office/drawing/2014/main" id="{F443A818-B813-46E6-B95C-C6F6D819792D}"/>
              </a:ext>
            </a:extLst>
          </p:cNvPr>
          <p:cNvSpPr/>
          <p:nvPr/>
        </p:nvSpPr>
        <p:spPr>
          <a:xfrm>
            <a:off x="9828411" y="787598"/>
            <a:ext cx="783491" cy="280439"/>
          </a:xfrm>
          <a:prstGeom prst="wedgeRectCallout">
            <a:avLst>
              <a:gd name="adj1" fmla="val -67428"/>
              <a:gd name="adj2" fmla="val 246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Sucesos de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9" name="Speech Bubble: Rectangle 188">
            <a:extLst>
              <a:ext uri="{FF2B5EF4-FFF2-40B4-BE49-F238E27FC236}">
                <a16:creationId xmlns:a16="http://schemas.microsoft.com/office/drawing/2014/main" id="{DF092457-D0B1-42A4-A8E5-C8C475D776FD}"/>
              </a:ext>
            </a:extLst>
          </p:cNvPr>
          <p:cNvSpPr/>
          <p:nvPr/>
        </p:nvSpPr>
        <p:spPr>
          <a:xfrm>
            <a:off x="2942753" y="1584046"/>
            <a:ext cx="783491" cy="408662"/>
          </a:xfrm>
          <a:prstGeom prst="wedgeRectCallout">
            <a:avLst>
              <a:gd name="adj1" fmla="val -63781"/>
              <a:gd name="adj2" fmla="val 536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Supresión trata de esclavos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0" name="Speech Bubble: Rectangle 189">
            <a:extLst>
              <a:ext uri="{FF2B5EF4-FFF2-40B4-BE49-F238E27FC236}">
                <a16:creationId xmlns:a16="http://schemas.microsoft.com/office/drawing/2014/main" id="{D92AA488-364B-4BAB-9B76-A6B873676B2A}"/>
              </a:ext>
            </a:extLst>
          </p:cNvPr>
          <p:cNvSpPr/>
          <p:nvPr/>
        </p:nvSpPr>
        <p:spPr>
          <a:xfrm>
            <a:off x="2967496" y="5131790"/>
            <a:ext cx="783491" cy="312420"/>
          </a:xfrm>
          <a:prstGeom prst="wedgeRectCallout">
            <a:avLst>
              <a:gd name="adj1" fmla="val -66212"/>
              <a:gd name="adj2" fmla="val 95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de Valençay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0" name="Speech Bubble: Rectangle 179">
            <a:extLst>
              <a:ext uri="{FF2B5EF4-FFF2-40B4-BE49-F238E27FC236}">
                <a16:creationId xmlns:a16="http://schemas.microsoft.com/office/drawing/2014/main" id="{A5C82593-8F4D-4215-BA5D-5A907F9AF525}"/>
              </a:ext>
            </a:extLst>
          </p:cNvPr>
          <p:cNvSpPr/>
          <p:nvPr/>
        </p:nvSpPr>
        <p:spPr>
          <a:xfrm>
            <a:off x="598248" y="2795940"/>
            <a:ext cx="783491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Guerrilleros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02C57199-EC03-4042-8624-1FE1E3270AF4}"/>
              </a:ext>
            </a:extLst>
          </p:cNvPr>
          <p:cNvSpPr/>
          <p:nvPr/>
        </p:nvSpPr>
        <p:spPr>
          <a:xfrm>
            <a:off x="448863" y="2168601"/>
            <a:ext cx="934585" cy="338849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Juntas Revolucionarias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2" name="Speech Bubble: Rectangle 191">
            <a:extLst>
              <a:ext uri="{FF2B5EF4-FFF2-40B4-BE49-F238E27FC236}">
                <a16:creationId xmlns:a16="http://schemas.microsoft.com/office/drawing/2014/main" id="{1E68E71C-0359-4C2E-9EDA-E022C97DDFF9}"/>
              </a:ext>
            </a:extLst>
          </p:cNvPr>
          <p:cNvSpPr/>
          <p:nvPr/>
        </p:nvSpPr>
        <p:spPr>
          <a:xfrm>
            <a:off x="406920" y="4925753"/>
            <a:ext cx="783491" cy="312420"/>
          </a:xfrm>
          <a:prstGeom prst="wedgeRectCallout">
            <a:avLst>
              <a:gd name="adj1" fmla="val -58559"/>
              <a:gd name="adj2" fmla="val 1046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Abdicaciones de Bayona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54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4467032-3592-4B6E-8561-F89A50543A9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33D40061-17F0-474A-98C7-76302DC27CE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1E3CE72-8A24-43F3-A37A-E8AC05FC376B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8740B31-1F6F-459A-BF6F-7A085BD83AA7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3B94DC4-75C7-4E68-A989-FFA33F33776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7D2EC9EA-0C33-4C45-AF91-A51B792D617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B9EB7BF-17FE-451C-B52B-14A2A453372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67655B8-6A46-45BC-BEE7-71B87D568CD1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934F063-BF91-4394-98FC-4BA59A5B1DC3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8AD0C23-F66F-4F29-98AC-96E4B254FC7C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D1AADD1-3567-46A0-8111-3590B5B60243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A28B499-8AFD-4219-8A81-1EA57D5FDAF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4A4DC24-506F-48AE-9EFA-BB64BB1BC0AC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AFB5E7-8CB7-49D5-930C-E99D2528B7BC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B4348F-9639-45BF-A6CD-7FDBE20ED20C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CFDDEEB-9BA5-4A37-A130-B8DF8EFA6ECC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B36436DC-E9D1-441D-8AF1-4262C3A319E5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3E4A143E-884B-413C-904B-E1C078F65AE2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2D4538D-D12B-494A-99B2-790AEF5A6B0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5257714-11C3-4C2E-9708-51A026B282E4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43A0498D-625D-4EA4-BDE1-E4E14AB7A781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128A988-4661-4ABA-814B-B165B917165F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58CEE06-32E8-4603-8B25-8EC5B0229643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BFB490B-5E05-4BD9-8ED7-E1719CB1FAED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0C1B0B6-B6C6-40F0-A3ED-90E5FB2CBBBD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CD4031F-A47B-456D-85D2-3ABC10FD6FBA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F1B301B-A803-47BB-9D84-D98F76291634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7440767-A6B7-44FF-AB3E-DC9D704273DC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8BF06D2-402F-4B0F-8272-C6972947838B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93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168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24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6997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729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189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7856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037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19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587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6926FC-6F61-44F4-9715-CF26752E5230}"/>
              </a:ext>
            </a:extLst>
          </p:cNvPr>
          <p:cNvSpPr/>
          <p:nvPr/>
        </p:nvSpPr>
        <p:spPr>
          <a:xfrm>
            <a:off x="4177209" y="6122527"/>
            <a:ext cx="8014789" cy="23078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B59E6C4-CD60-466C-AFFB-96C33863DC19}"/>
              </a:ext>
            </a:extLst>
          </p:cNvPr>
          <p:cNvSpPr/>
          <p:nvPr/>
        </p:nvSpPr>
        <p:spPr>
          <a:xfrm>
            <a:off x="-38008" y="6135528"/>
            <a:ext cx="2493970" cy="20371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E81CC1-ED93-4708-BFFA-4C362ED0111B}"/>
              </a:ext>
            </a:extLst>
          </p:cNvPr>
          <p:cNvSpPr/>
          <p:nvPr/>
        </p:nvSpPr>
        <p:spPr>
          <a:xfrm>
            <a:off x="2455959" y="6120534"/>
            <a:ext cx="1712749" cy="226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Regencia</a:t>
            </a:r>
            <a:r>
              <a:rPr lang="en-US" sz="1200" dirty="0"/>
              <a:t> de Espartero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7C5C7AF-950A-4F9B-9D63-C86FCFD8D046}"/>
              </a:ext>
            </a:extLst>
          </p:cNvPr>
          <p:cNvSpPr/>
          <p:nvPr/>
        </p:nvSpPr>
        <p:spPr>
          <a:xfrm>
            <a:off x="4206144" y="5908951"/>
            <a:ext cx="4861666" cy="21357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6CE0A32-23F1-4C49-BF1F-49BA9E326949}"/>
              </a:ext>
            </a:extLst>
          </p:cNvPr>
          <p:cNvSpPr/>
          <p:nvPr/>
        </p:nvSpPr>
        <p:spPr>
          <a:xfrm>
            <a:off x="3002804" y="5888117"/>
            <a:ext cx="1201594" cy="2317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Progresistas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E263E1-32F8-4CD7-9A0D-9A8E2D8EC147}"/>
              </a:ext>
            </a:extLst>
          </p:cNvPr>
          <p:cNvSpPr/>
          <p:nvPr/>
        </p:nvSpPr>
        <p:spPr>
          <a:xfrm>
            <a:off x="1729410" y="5887790"/>
            <a:ext cx="126894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05FF9E-BCDF-40E7-A0B2-93D9A4425FA8}"/>
              </a:ext>
            </a:extLst>
          </p:cNvPr>
          <p:cNvSpPr/>
          <p:nvPr/>
        </p:nvSpPr>
        <p:spPr>
          <a:xfrm>
            <a:off x="1380787" y="5887790"/>
            <a:ext cx="339733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8378CD5-2FA0-4CD7-A4E2-1CE98FD35486}"/>
              </a:ext>
            </a:extLst>
          </p:cNvPr>
          <p:cNvSpPr/>
          <p:nvPr/>
        </p:nvSpPr>
        <p:spPr>
          <a:xfrm>
            <a:off x="1256413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EFF2BD-B795-4AF6-AABB-C8098A14CBCE}"/>
              </a:ext>
            </a:extLst>
          </p:cNvPr>
          <p:cNvSpPr/>
          <p:nvPr/>
        </p:nvSpPr>
        <p:spPr>
          <a:xfrm>
            <a:off x="910687" y="5895750"/>
            <a:ext cx="358774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C7DB9DF-32BF-4C2F-B447-2ECA9D85188E}"/>
              </a:ext>
            </a:extLst>
          </p:cNvPr>
          <p:cNvSpPr/>
          <p:nvPr/>
        </p:nvSpPr>
        <p:spPr>
          <a:xfrm>
            <a:off x="314107" y="5885578"/>
            <a:ext cx="590655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4678FA5-BBC7-44B5-BCFC-1A78BE1E6031}"/>
              </a:ext>
            </a:extLst>
          </p:cNvPr>
          <p:cNvCxnSpPr>
            <a:cxnSpLocks/>
          </p:cNvCxnSpPr>
          <p:nvPr/>
        </p:nvCxnSpPr>
        <p:spPr>
          <a:xfrm>
            <a:off x="-19371" y="5087285"/>
            <a:ext cx="12229877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ED55528-288B-43FB-9EC7-77234A3B4C81}"/>
              </a:ext>
            </a:extLst>
          </p:cNvPr>
          <p:cNvSpPr/>
          <p:nvPr/>
        </p:nvSpPr>
        <p:spPr>
          <a:xfrm>
            <a:off x="-477461" y="4950760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B0D494D-EAAD-4865-8C51-78DDCB5EE5C3}"/>
              </a:ext>
            </a:extLst>
          </p:cNvPr>
          <p:cNvCxnSpPr>
            <a:cxnSpLocks/>
          </p:cNvCxnSpPr>
          <p:nvPr/>
        </p:nvCxnSpPr>
        <p:spPr>
          <a:xfrm>
            <a:off x="-23780" y="2635614"/>
            <a:ext cx="12215780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D60610AC-D888-4A3D-963C-2E069ACF3B72}"/>
              </a:ext>
            </a:extLst>
          </p:cNvPr>
          <p:cNvSpPr/>
          <p:nvPr/>
        </p:nvSpPr>
        <p:spPr>
          <a:xfrm>
            <a:off x="600576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1808511-9CFA-45E4-ACE9-7658A3EF7EB5}"/>
              </a:ext>
            </a:extLst>
          </p:cNvPr>
          <p:cNvSpPr/>
          <p:nvPr/>
        </p:nvSpPr>
        <p:spPr>
          <a:xfrm>
            <a:off x="756750" y="2431256"/>
            <a:ext cx="4182619" cy="39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Progresistas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>
                <a:solidFill>
                  <a:schemeClr val="tx1"/>
                </a:solidFill>
              </a:rPr>
              <a:t>Argüelles)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s-ES" sz="1600" dirty="0">
                <a:solidFill>
                  <a:schemeClr val="tx1"/>
                </a:solidFill>
              </a:rPr>
              <a:t>Olózaga)</a:t>
            </a:r>
            <a:r>
              <a:rPr lang="en-US" sz="1600" dirty="0">
                <a:solidFill>
                  <a:schemeClr val="tx1"/>
                </a:solidFill>
              </a:rPr>
              <a:t> (Espartero)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4863946-A83D-48E2-A543-E0304095DD40}"/>
              </a:ext>
            </a:extLst>
          </p:cNvPr>
          <p:cNvCxnSpPr>
            <a:cxnSpLocks/>
          </p:cNvCxnSpPr>
          <p:nvPr/>
        </p:nvCxnSpPr>
        <p:spPr>
          <a:xfrm>
            <a:off x="6597442" y="2660632"/>
            <a:ext cx="686418" cy="47239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3C58722-7C72-43FC-87E0-197CEB72AFA5}"/>
              </a:ext>
            </a:extLst>
          </p:cNvPr>
          <p:cNvSpPr/>
          <p:nvPr/>
        </p:nvSpPr>
        <p:spPr>
          <a:xfrm>
            <a:off x="6466134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B831326-DC89-4AC4-BF43-7619BCBA2700}"/>
              </a:ext>
            </a:extLst>
          </p:cNvPr>
          <p:cNvSpPr txBox="1"/>
          <p:nvPr/>
        </p:nvSpPr>
        <p:spPr>
          <a:xfrm>
            <a:off x="94365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1856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AE43CE4-E566-4F08-9F69-9B3B313BAFD1}"/>
              </a:ext>
            </a:extLst>
          </p:cNvPr>
          <p:cNvSpPr txBox="1"/>
          <p:nvPr/>
        </p:nvSpPr>
        <p:spPr>
          <a:xfrm>
            <a:off x="85688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1854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30457C-3C8A-4F0A-A094-65A9280E8291}"/>
              </a:ext>
            </a:extLst>
          </p:cNvPr>
          <p:cNvSpPr txBox="1"/>
          <p:nvPr/>
        </p:nvSpPr>
        <p:spPr>
          <a:xfrm>
            <a:off x="1030315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AB42775-C806-447D-9C7A-3E2DAA3D3FCA}"/>
              </a:ext>
            </a:extLst>
          </p:cNvPr>
          <p:cNvSpPr txBox="1"/>
          <p:nvPr/>
        </p:nvSpPr>
        <p:spPr>
          <a:xfrm>
            <a:off x="111556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E28DA28-148F-4FF0-A7A1-50FD807F8982}"/>
              </a:ext>
            </a:extLst>
          </p:cNvPr>
          <p:cNvSpPr/>
          <p:nvPr/>
        </p:nvSpPr>
        <p:spPr>
          <a:xfrm>
            <a:off x="9055172" y="5898288"/>
            <a:ext cx="891686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Progresistas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6EA7F98-05D8-4299-94D8-A79FD010DE85}"/>
              </a:ext>
            </a:extLst>
          </p:cNvPr>
          <p:cNvSpPr/>
          <p:nvPr/>
        </p:nvSpPr>
        <p:spPr>
          <a:xfrm>
            <a:off x="9937965" y="5875808"/>
            <a:ext cx="18548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065CC28-518A-4F19-B3BF-F3A0C0B3CF31}"/>
              </a:ext>
            </a:extLst>
          </p:cNvPr>
          <p:cNvSpPr/>
          <p:nvPr/>
        </p:nvSpPr>
        <p:spPr>
          <a:xfrm>
            <a:off x="10130448" y="5880888"/>
            <a:ext cx="779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D284C84-D3F3-493E-88BA-6706F265FCE6}"/>
              </a:ext>
            </a:extLst>
          </p:cNvPr>
          <p:cNvSpPr/>
          <p:nvPr/>
        </p:nvSpPr>
        <p:spPr>
          <a:xfrm>
            <a:off x="10906000" y="5861334"/>
            <a:ext cx="1285997" cy="25142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6A6ED06-74E4-4C32-A120-FEB3AFF90AF4}"/>
              </a:ext>
            </a:extLst>
          </p:cNvPr>
          <p:cNvCxnSpPr>
            <a:cxnSpLocks/>
          </p:cNvCxnSpPr>
          <p:nvPr/>
        </p:nvCxnSpPr>
        <p:spPr>
          <a:xfrm flipV="1">
            <a:off x="0" y="1263112"/>
            <a:ext cx="12191997" cy="1620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08847B5-D19A-4E5C-A961-D07D82266AE0}"/>
              </a:ext>
            </a:extLst>
          </p:cNvPr>
          <p:cNvSpPr/>
          <p:nvPr/>
        </p:nvSpPr>
        <p:spPr>
          <a:xfrm>
            <a:off x="0" y="1158916"/>
            <a:ext cx="3912677" cy="238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(de la Rosa) (González-Bravo) 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ECE10CA-0559-4B48-88BA-E1517BADA044}"/>
              </a:ext>
            </a:extLst>
          </p:cNvPr>
          <p:cNvCxnSpPr>
            <a:cxnSpLocks/>
          </p:cNvCxnSpPr>
          <p:nvPr/>
        </p:nvCxnSpPr>
        <p:spPr>
          <a:xfrm>
            <a:off x="4363866" y="1632643"/>
            <a:ext cx="4525775" cy="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B25894E-AC02-40C2-A1D4-9B0102DD0683}"/>
              </a:ext>
            </a:extLst>
          </p:cNvPr>
          <p:cNvCxnSpPr>
            <a:cxnSpLocks/>
          </p:cNvCxnSpPr>
          <p:nvPr/>
        </p:nvCxnSpPr>
        <p:spPr>
          <a:xfrm>
            <a:off x="4363863" y="855650"/>
            <a:ext cx="4336631" cy="0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35AC1C0-EBCC-4F74-BCB2-BB45BCB960D4}"/>
              </a:ext>
            </a:extLst>
          </p:cNvPr>
          <p:cNvCxnSpPr>
            <a:cxnSpLocks/>
          </p:cNvCxnSpPr>
          <p:nvPr/>
        </p:nvCxnSpPr>
        <p:spPr>
          <a:xfrm>
            <a:off x="4233862" y="1330024"/>
            <a:ext cx="229942" cy="330923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C10F77B-31DA-499E-9470-374B29A88D89}"/>
              </a:ext>
            </a:extLst>
          </p:cNvPr>
          <p:cNvCxnSpPr>
            <a:cxnSpLocks/>
          </p:cNvCxnSpPr>
          <p:nvPr/>
        </p:nvCxnSpPr>
        <p:spPr>
          <a:xfrm flipH="1">
            <a:off x="4182378" y="791254"/>
            <a:ext cx="295892" cy="485178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72EB4CB4-33E5-488A-A3BB-6ACB6DB9B3BE}"/>
              </a:ext>
            </a:extLst>
          </p:cNvPr>
          <p:cNvSpPr/>
          <p:nvPr/>
        </p:nvSpPr>
        <p:spPr>
          <a:xfrm>
            <a:off x="4040594" y="115632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73F8F00-E793-4152-BCD0-D4927B03BB78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B7DC8AC-AD87-4FF8-BD5E-19CB58634A8D}"/>
              </a:ext>
            </a:extLst>
          </p:cNvPr>
          <p:cNvCxnSpPr>
            <a:cxnSpLocks/>
          </p:cNvCxnSpPr>
          <p:nvPr/>
        </p:nvCxnSpPr>
        <p:spPr>
          <a:xfrm flipH="1">
            <a:off x="8574889" y="580863"/>
            <a:ext cx="314752" cy="322696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AE7A7C8C-AF6F-413D-BC99-3536A201327B}"/>
              </a:ext>
            </a:extLst>
          </p:cNvPr>
          <p:cNvSpPr/>
          <p:nvPr/>
        </p:nvSpPr>
        <p:spPr>
          <a:xfrm>
            <a:off x="8753090" y="4341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675977E-D26F-44A1-A77A-09F15DED312A}"/>
              </a:ext>
            </a:extLst>
          </p:cNvPr>
          <p:cNvSpPr/>
          <p:nvPr/>
        </p:nvSpPr>
        <p:spPr>
          <a:xfrm>
            <a:off x="3853934" y="729219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Autoritarios</a:t>
            </a:r>
            <a:r>
              <a:rPr lang="en-US" sz="1600" dirty="0">
                <a:solidFill>
                  <a:schemeClr val="bg1"/>
                </a:solidFill>
              </a:rPr>
              <a:t> (Bravo Murillo)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DE9E0F0-022C-47FF-9E41-451763FFB253}"/>
              </a:ext>
            </a:extLst>
          </p:cNvPr>
          <p:cNvSpPr/>
          <p:nvPr/>
        </p:nvSpPr>
        <p:spPr>
          <a:xfrm>
            <a:off x="3788201" y="1142040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9E84AD8-9FA5-4A4E-B785-B3370DCC63F5}"/>
              </a:ext>
            </a:extLst>
          </p:cNvPr>
          <p:cNvSpPr/>
          <p:nvPr/>
        </p:nvSpPr>
        <p:spPr>
          <a:xfrm>
            <a:off x="3787195" y="1517462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Puritanos</a:t>
            </a:r>
            <a:r>
              <a:rPr lang="en-US" sz="1600" dirty="0">
                <a:solidFill>
                  <a:schemeClr val="tx1"/>
                </a:solidFill>
              </a:rPr>
              <a:t> (R</a:t>
            </a:r>
            <a:r>
              <a:rPr lang="es-ES" sz="1600" dirty="0" err="1">
                <a:solidFill>
                  <a:schemeClr val="tx1"/>
                </a:solidFill>
              </a:rPr>
              <a:t>íos</a:t>
            </a:r>
            <a:r>
              <a:rPr lang="es-ES" sz="1600" dirty="0">
                <a:solidFill>
                  <a:schemeClr val="tx1"/>
                </a:solidFill>
              </a:rPr>
              <a:t> Rosas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4EEF321-1E53-4F0E-8C47-2325422944A5}"/>
              </a:ext>
            </a:extLst>
          </p:cNvPr>
          <p:cNvCxnSpPr>
            <a:cxnSpLocks/>
          </p:cNvCxnSpPr>
          <p:nvPr/>
        </p:nvCxnSpPr>
        <p:spPr>
          <a:xfrm>
            <a:off x="8889641" y="1632643"/>
            <a:ext cx="3302359" cy="2830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33B31CF-AC94-4463-9EF9-2ED52957FD95}"/>
              </a:ext>
            </a:extLst>
          </p:cNvPr>
          <p:cNvSpPr/>
          <p:nvPr/>
        </p:nvSpPr>
        <p:spPr>
          <a:xfrm>
            <a:off x="9283965" y="1525992"/>
            <a:ext cx="2496580" cy="273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F452CC40-4DE8-4234-AD8D-963285317C86}"/>
              </a:ext>
            </a:extLst>
          </p:cNvPr>
          <p:cNvCxnSpPr>
            <a:cxnSpLocks/>
          </p:cNvCxnSpPr>
          <p:nvPr/>
        </p:nvCxnSpPr>
        <p:spPr>
          <a:xfrm flipV="1">
            <a:off x="8095746" y="1632644"/>
            <a:ext cx="793895" cy="100539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5CF38041-9DA5-43EF-8900-4C44BB2996BA}"/>
              </a:ext>
            </a:extLst>
          </p:cNvPr>
          <p:cNvSpPr/>
          <p:nvPr/>
        </p:nvSpPr>
        <p:spPr>
          <a:xfrm>
            <a:off x="8787370" y="151944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D9AA5529-1D90-4167-87A7-88DE6F49809D}"/>
              </a:ext>
            </a:extLst>
          </p:cNvPr>
          <p:cNvSpPr/>
          <p:nvPr/>
        </p:nvSpPr>
        <p:spPr>
          <a:xfrm>
            <a:off x="7937632" y="25112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352DA4D-8577-4E50-889A-E33451AF843D}"/>
              </a:ext>
            </a:extLst>
          </p:cNvPr>
          <p:cNvSpPr/>
          <p:nvPr/>
        </p:nvSpPr>
        <p:spPr>
          <a:xfrm>
            <a:off x="3915158" y="2511160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Mendizábal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E4072B-B506-41C2-9076-8C627047BEFC}"/>
              </a:ext>
            </a:extLst>
          </p:cNvPr>
          <p:cNvSpPr/>
          <p:nvPr/>
        </p:nvSpPr>
        <p:spPr>
          <a:xfrm>
            <a:off x="10108371" y="512548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3A455D9-6E2C-4BA5-944E-B7681F3753B0}"/>
              </a:ext>
            </a:extLst>
          </p:cNvPr>
          <p:cNvSpPr/>
          <p:nvPr/>
        </p:nvSpPr>
        <p:spPr>
          <a:xfrm>
            <a:off x="1446626" y="467206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370DE35-CA81-46E6-90C8-7E71032B8F09}"/>
              </a:ext>
            </a:extLst>
          </p:cNvPr>
          <p:cNvSpPr/>
          <p:nvPr/>
        </p:nvSpPr>
        <p:spPr>
          <a:xfrm>
            <a:off x="8009180" y="2520756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B43151D-1304-4B8D-BFFA-C68D9B3083E8}"/>
              </a:ext>
            </a:extLst>
          </p:cNvPr>
          <p:cNvCxnSpPr>
            <a:cxnSpLocks/>
          </p:cNvCxnSpPr>
          <p:nvPr/>
        </p:nvCxnSpPr>
        <p:spPr>
          <a:xfrm>
            <a:off x="7170473" y="3101063"/>
            <a:ext cx="5021524" cy="1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B62319A-F4C3-4385-89B5-7E0542632F51}"/>
              </a:ext>
            </a:extLst>
          </p:cNvPr>
          <p:cNvSpPr/>
          <p:nvPr/>
        </p:nvSpPr>
        <p:spPr>
          <a:xfrm>
            <a:off x="8052420" y="2958147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(Orense)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77911EA8-574E-46EE-A356-D37197FD5F58}"/>
              </a:ext>
            </a:extLst>
          </p:cNvPr>
          <p:cNvSpPr/>
          <p:nvPr/>
        </p:nvSpPr>
        <p:spPr>
          <a:xfrm>
            <a:off x="9635525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C3D15342-37D0-403E-A4F8-5D87F53F7167}"/>
              </a:ext>
            </a:extLst>
          </p:cNvPr>
          <p:cNvSpPr/>
          <p:nvPr/>
        </p:nvSpPr>
        <p:spPr>
          <a:xfrm>
            <a:off x="5749399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4" name="Diamond 133">
            <a:extLst>
              <a:ext uri="{FF2B5EF4-FFF2-40B4-BE49-F238E27FC236}">
                <a16:creationId xmlns:a16="http://schemas.microsoft.com/office/drawing/2014/main" id="{558A0241-C080-4CC1-8352-E4E132B21D40}"/>
              </a:ext>
            </a:extLst>
          </p:cNvPr>
          <p:cNvSpPr/>
          <p:nvPr/>
        </p:nvSpPr>
        <p:spPr>
          <a:xfrm>
            <a:off x="1517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5" name="Diamond 134">
            <a:extLst>
              <a:ext uri="{FF2B5EF4-FFF2-40B4-BE49-F238E27FC236}">
                <a16:creationId xmlns:a16="http://schemas.microsoft.com/office/drawing/2014/main" id="{6A2E9F36-82D7-4830-A585-7E31B96549F0}"/>
              </a:ext>
            </a:extLst>
          </p:cNvPr>
          <p:cNvSpPr/>
          <p:nvPr/>
        </p:nvSpPr>
        <p:spPr>
          <a:xfrm>
            <a:off x="14538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41" name="Flowchart: Summing Junction 140">
            <a:extLst>
              <a:ext uri="{FF2B5EF4-FFF2-40B4-BE49-F238E27FC236}">
                <a16:creationId xmlns:a16="http://schemas.microsoft.com/office/drawing/2014/main" id="{2ED8033C-8429-487A-BF85-CFC9CA399956}"/>
              </a:ext>
            </a:extLst>
          </p:cNvPr>
          <p:cNvSpPr/>
          <p:nvPr/>
        </p:nvSpPr>
        <p:spPr>
          <a:xfrm>
            <a:off x="13111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3" name="Flowchart: Summing Junction 142">
            <a:extLst>
              <a:ext uri="{FF2B5EF4-FFF2-40B4-BE49-F238E27FC236}">
                <a16:creationId xmlns:a16="http://schemas.microsoft.com/office/drawing/2014/main" id="{6D763DF0-8FC1-42E2-8A87-53DD13C4A98A}"/>
              </a:ext>
            </a:extLst>
          </p:cNvPr>
          <p:cNvSpPr/>
          <p:nvPr/>
        </p:nvSpPr>
        <p:spPr>
          <a:xfrm>
            <a:off x="40405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4" name="Flowchart: Summing Junction 143">
            <a:extLst>
              <a:ext uri="{FF2B5EF4-FFF2-40B4-BE49-F238E27FC236}">
                <a16:creationId xmlns:a16="http://schemas.microsoft.com/office/drawing/2014/main" id="{FFDDDDF3-B1EF-4568-ABF8-DC03EA1D9B6E}"/>
              </a:ext>
            </a:extLst>
          </p:cNvPr>
          <p:cNvSpPr/>
          <p:nvPr/>
        </p:nvSpPr>
        <p:spPr>
          <a:xfrm>
            <a:off x="450860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5" name="Flowchart: Summing Junction 144">
            <a:extLst>
              <a:ext uri="{FF2B5EF4-FFF2-40B4-BE49-F238E27FC236}">
                <a16:creationId xmlns:a16="http://schemas.microsoft.com/office/drawing/2014/main" id="{0509DCF6-D760-44A3-8055-8F8FD397452D}"/>
              </a:ext>
            </a:extLst>
          </p:cNvPr>
          <p:cNvSpPr/>
          <p:nvPr/>
        </p:nvSpPr>
        <p:spPr>
          <a:xfrm>
            <a:off x="5336255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9" name="Flowchart: Summing Junction 148">
            <a:extLst>
              <a:ext uri="{FF2B5EF4-FFF2-40B4-BE49-F238E27FC236}">
                <a16:creationId xmlns:a16="http://schemas.microsoft.com/office/drawing/2014/main" id="{C1705379-1FC6-47A1-A3C7-C5809913636C}"/>
              </a:ext>
            </a:extLst>
          </p:cNvPr>
          <p:cNvSpPr/>
          <p:nvPr/>
        </p:nvSpPr>
        <p:spPr>
          <a:xfrm>
            <a:off x="61861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0" name="Flowchart: Summing Junction 149">
            <a:extLst>
              <a:ext uri="{FF2B5EF4-FFF2-40B4-BE49-F238E27FC236}">
                <a16:creationId xmlns:a16="http://schemas.microsoft.com/office/drawing/2014/main" id="{D02DBA8E-2F6A-417C-8190-334A4A76A0AB}"/>
              </a:ext>
            </a:extLst>
          </p:cNvPr>
          <p:cNvSpPr/>
          <p:nvPr/>
        </p:nvSpPr>
        <p:spPr>
          <a:xfrm>
            <a:off x="790135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2" name="Flowchart: Summing Junction 151">
            <a:extLst>
              <a:ext uri="{FF2B5EF4-FFF2-40B4-BE49-F238E27FC236}">
                <a16:creationId xmlns:a16="http://schemas.microsoft.com/office/drawing/2014/main" id="{764D1F6C-DDC4-4201-AFC7-5B944A04AB33}"/>
              </a:ext>
            </a:extLst>
          </p:cNvPr>
          <p:cNvSpPr/>
          <p:nvPr/>
        </p:nvSpPr>
        <p:spPr>
          <a:xfrm>
            <a:off x="8727842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3" name="Rectangle: Single Corner Snipped 152">
            <a:extLst>
              <a:ext uri="{FF2B5EF4-FFF2-40B4-BE49-F238E27FC236}">
                <a16:creationId xmlns:a16="http://schemas.microsoft.com/office/drawing/2014/main" id="{41DC6DEC-3936-47CF-836F-946BC11E0506}"/>
              </a:ext>
            </a:extLst>
          </p:cNvPr>
          <p:cNvSpPr/>
          <p:nvPr/>
        </p:nvSpPr>
        <p:spPr>
          <a:xfrm>
            <a:off x="10468698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6" name="Rectangle: Single Corner Snipped 155">
            <a:extLst>
              <a:ext uri="{FF2B5EF4-FFF2-40B4-BE49-F238E27FC236}">
                <a16:creationId xmlns:a16="http://schemas.microsoft.com/office/drawing/2014/main" id="{1CEB9C53-C3B1-4CE1-981E-DA674E804CA2}"/>
              </a:ext>
            </a:extLst>
          </p:cNvPr>
          <p:cNvSpPr/>
          <p:nvPr/>
        </p:nvSpPr>
        <p:spPr>
          <a:xfrm>
            <a:off x="10038553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8" name="Rectangle: Single Corner Snipped 157">
            <a:extLst>
              <a:ext uri="{FF2B5EF4-FFF2-40B4-BE49-F238E27FC236}">
                <a16:creationId xmlns:a16="http://schemas.microsoft.com/office/drawing/2014/main" id="{53094F93-A9B7-43DB-9367-1308ADA7064A}"/>
              </a:ext>
            </a:extLst>
          </p:cNvPr>
          <p:cNvSpPr/>
          <p:nvPr/>
        </p:nvSpPr>
        <p:spPr>
          <a:xfrm>
            <a:off x="8730554" y="-1490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9" name="Rectangle: Single Corner Snipped 158">
            <a:extLst>
              <a:ext uri="{FF2B5EF4-FFF2-40B4-BE49-F238E27FC236}">
                <a16:creationId xmlns:a16="http://schemas.microsoft.com/office/drawing/2014/main" id="{6CA6601D-DECA-49DF-A153-D1D7A5321F51}"/>
              </a:ext>
            </a:extLst>
          </p:cNvPr>
          <p:cNvSpPr/>
          <p:nvPr/>
        </p:nvSpPr>
        <p:spPr>
          <a:xfrm>
            <a:off x="8323500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C6500993-D487-449F-AB6E-075774E7550D}"/>
              </a:ext>
            </a:extLst>
          </p:cNvPr>
          <p:cNvSpPr/>
          <p:nvPr/>
        </p:nvSpPr>
        <p:spPr>
          <a:xfrm>
            <a:off x="7474069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2140EC72-BE85-4525-A256-50C0015C8742}"/>
              </a:ext>
            </a:extLst>
          </p:cNvPr>
          <p:cNvSpPr/>
          <p:nvPr/>
        </p:nvSpPr>
        <p:spPr>
          <a:xfrm>
            <a:off x="7054398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FED44949-FCD7-4D30-9840-8B899CDA312C}"/>
              </a:ext>
            </a:extLst>
          </p:cNvPr>
          <p:cNvSpPr/>
          <p:nvPr/>
        </p:nvSpPr>
        <p:spPr>
          <a:xfrm>
            <a:off x="5314956" y="-167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82171971-3F7C-4A25-A878-1BCA6FD26FE8}"/>
              </a:ext>
            </a:extLst>
          </p:cNvPr>
          <p:cNvSpPr/>
          <p:nvPr/>
        </p:nvSpPr>
        <p:spPr>
          <a:xfrm>
            <a:off x="4489708" y="-2781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7" name="Rectangle: Single Corner Snipped 166">
            <a:extLst>
              <a:ext uri="{FF2B5EF4-FFF2-40B4-BE49-F238E27FC236}">
                <a16:creationId xmlns:a16="http://schemas.microsoft.com/office/drawing/2014/main" id="{E916A59C-A482-45DE-BF78-57B519B2759D}"/>
              </a:ext>
            </a:extLst>
          </p:cNvPr>
          <p:cNvSpPr/>
          <p:nvPr/>
        </p:nvSpPr>
        <p:spPr>
          <a:xfrm>
            <a:off x="4170235" y="-17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FD1E531B-D019-4BC9-A4D3-20DC4565160B}"/>
              </a:ext>
            </a:extLst>
          </p:cNvPr>
          <p:cNvSpPr/>
          <p:nvPr/>
        </p:nvSpPr>
        <p:spPr>
          <a:xfrm>
            <a:off x="3167019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DA51532F-46CE-4CC4-9C5D-A19023D8DEAA}"/>
              </a:ext>
            </a:extLst>
          </p:cNvPr>
          <p:cNvSpPr/>
          <p:nvPr/>
        </p:nvSpPr>
        <p:spPr>
          <a:xfrm>
            <a:off x="2736046" y="-1444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7F7CD7F-E21B-4810-8E10-899B01C7373F}"/>
              </a:ext>
            </a:extLst>
          </p:cNvPr>
          <p:cNvSpPr/>
          <p:nvPr/>
        </p:nvSpPr>
        <p:spPr>
          <a:xfrm>
            <a:off x="2278977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3" name="Rectangle: Single Corner Snipped 172">
            <a:extLst>
              <a:ext uri="{FF2B5EF4-FFF2-40B4-BE49-F238E27FC236}">
                <a16:creationId xmlns:a16="http://schemas.microsoft.com/office/drawing/2014/main" id="{4C8BECB5-7389-4BB8-B123-CDEC95135858}"/>
              </a:ext>
            </a:extLst>
          </p:cNvPr>
          <p:cNvSpPr/>
          <p:nvPr/>
        </p:nvSpPr>
        <p:spPr>
          <a:xfrm>
            <a:off x="15922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4" name="Rectangle: Single Corner Snipped 173">
            <a:extLst>
              <a:ext uri="{FF2B5EF4-FFF2-40B4-BE49-F238E27FC236}">
                <a16:creationId xmlns:a16="http://schemas.microsoft.com/office/drawing/2014/main" id="{7A99103C-9F03-4CA3-ADBD-5609598CACF3}"/>
              </a:ext>
            </a:extLst>
          </p:cNvPr>
          <p:cNvSpPr/>
          <p:nvPr/>
        </p:nvSpPr>
        <p:spPr>
          <a:xfrm>
            <a:off x="3878271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FA449D8F-E0EA-4AD2-8111-F4E811DADD0E}"/>
              </a:ext>
            </a:extLst>
          </p:cNvPr>
          <p:cNvSpPr/>
          <p:nvPr/>
        </p:nvSpPr>
        <p:spPr>
          <a:xfrm>
            <a:off x="9836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15BBBF69-1AF4-4169-832E-6769602A90DE}"/>
              </a:ext>
            </a:extLst>
          </p:cNvPr>
          <p:cNvSpPr/>
          <p:nvPr/>
        </p:nvSpPr>
        <p:spPr>
          <a:xfrm>
            <a:off x="11334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4" name="Rectangle: Single Corner Snipped 183">
            <a:extLst>
              <a:ext uri="{FF2B5EF4-FFF2-40B4-BE49-F238E27FC236}">
                <a16:creationId xmlns:a16="http://schemas.microsoft.com/office/drawing/2014/main" id="{DDCA4608-24CF-4E10-8232-ECFB8305623D}"/>
              </a:ext>
            </a:extLst>
          </p:cNvPr>
          <p:cNvSpPr/>
          <p:nvPr/>
        </p:nvSpPr>
        <p:spPr>
          <a:xfrm>
            <a:off x="8451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A28CB9CE-B624-4EFA-B6BB-12FF208A52F1}"/>
              </a:ext>
            </a:extLst>
          </p:cNvPr>
          <p:cNvSpPr/>
          <p:nvPr/>
        </p:nvSpPr>
        <p:spPr>
          <a:xfrm>
            <a:off x="1458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023CE5C-FB24-4EFC-8C9B-C9BEAAF6DBD4}"/>
              </a:ext>
            </a:extLst>
          </p:cNvPr>
          <p:cNvSpPr/>
          <p:nvPr/>
        </p:nvSpPr>
        <p:spPr>
          <a:xfrm>
            <a:off x="8873995" y="5662813"/>
            <a:ext cx="1056972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Bienio</a:t>
            </a:r>
            <a:r>
              <a:rPr lang="en-US" sz="1400" dirty="0"/>
              <a:t> Prog.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FD2EBE57-D60D-44DC-B1FB-ACA14539CB96}"/>
              </a:ext>
            </a:extLst>
          </p:cNvPr>
          <p:cNvSpPr/>
          <p:nvPr/>
        </p:nvSpPr>
        <p:spPr>
          <a:xfrm>
            <a:off x="4588322" y="5655379"/>
            <a:ext cx="430831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Década</a:t>
            </a:r>
            <a:r>
              <a:rPr lang="en-US" sz="1400" dirty="0"/>
              <a:t> </a:t>
            </a:r>
            <a:r>
              <a:rPr lang="en-US" sz="1400" dirty="0" err="1"/>
              <a:t>Moderada</a:t>
            </a:r>
            <a:endParaRPr lang="en-US" sz="1400" dirty="0"/>
          </a:p>
        </p:txBody>
      </p:sp>
      <p:sp>
        <p:nvSpPr>
          <p:cNvPr id="187" name="Flowchart: Punched Tape 186">
            <a:extLst>
              <a:ext uri="{FF2B5EF4-FFF2-40B4-BE49-F238E27FC236}">
                <a16:creationId xmlns:a16="http://schemas.microsoft.com/office/drawing/2014/main" id="{ABFE3200-C159-4036-8DAC-5B3A81911828}"/>
              </a:ext>
            </a:extLst>
          </p:cNvPr>
          <p:cNvSpPr/>
          <p:nvPr/>
        </p:nvSpPr>
        <p:spPr>
          <a:xfrm>
            <a:off x="10998187" y="5310411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188" name="Flowchart: Punched Tape 187">
            <a:extLst>
              <a:ext uri="{FF2B5EF4-FFF2-40B4-BE49-F238E27FC236}">
                <a16:creationId xmlns:a16="http://schemas.microsoft.com/office/drawing/2014/main" id="{9A9CF6CC-5C07-4B0D-A795-F6375CE2EF64}"/>
              </a:ext>
            </a:extLst>
          </p:cNvPr>
          <p:cNvSpPr/>
          <p:nvPr/>
        </p:nvSpPr>
        <p:spPr>
          <a:xfrm>
            <a:off x="10187188" y="5577730"/>
            <a:ext cx="200481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189" name="Flowchart: Punched Tape 188">
            <a:extLst>
              <a:ext uri="{FF2B5EF4-FFF2-40B4-BE49-F238E27FC236}">
                <a16:creationId xmlns:a16="http://schemas.microsoft.com/office/drawing/2014/main" id="{35485EE9-CB52-4197-99AD-25F0CFA0DE3E}"/>
              </a:ext>
            </a:extLst>
          </p:cNvPr>
          <p:cNvSpPr/>
          <p:nvPr/>
        </p:nvSpPr>
        <p:spPr>
          <a:xfrm>
            <a:off x="5409505" y="5360233"/>
            <a:ext cx="133342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2ª Guerra Carlista</a:t>
            </a:r>
            <a:endParaRPr lang="en-US" sz="1100" dirty="0"/>
          </a:p>
        </p:txBody>
      </p:sp>
      <p:sp>
        <p:nvSpPr>
          <p:cNvPr id="190" name="Flowchart: Punched Tape 189">
            <a:extLst>
              <a:ext uri="{FF2B5EF4-FFF2-40B4-BE49-F238E27FC236}">
                <a16:creationId xmlns:a16="http://schemas.microsoft.com/office/drawing/2014/main" id="{BB0A4C97-4182-4D5E-96DB-3E62D7E37F77}"/>
              </a:ext>
            </a:extLst>
          </p:cNvPr>
          <p:cNvSpPr/>
          <p:nvPr/>
        </p:nvSpPr>
        <p:spPr>
          <a:xfrm>
            <a:off x="-29299" y="5577661"/>
            <a:ext cx="289797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4BAD8BAF-4814-4D0C-B915-8FBCB9C34B38}"/>
              </a:ext>
            </a:extLst>
          </p:cNvPr>
          <p:cNvSpPr/>
          <p:nvPr/>
        </p:nvSpPr>
        <p:spPr>
          <a:xfrm>
            <a:off x="8969124" y="236926"/>
            <a:ext cx="662376" cy="213996"/>
          </a:xfrm>
          <a:prstGeom prst="wedgeRectCallout">
            <a:avLst>
              <a:gd name="adj1" fmla="val -65623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Vicalvarada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23D90034-2E7C-4108-A03C-CA8BA2B90EBD}"/>
              </a:ext>
            </a:extLst>
          </p:cNvPr>
          <p:cNvSpPr/>
          <p:nvPr/>
        </p:nvSpPr>
        <p:spPr>
          <a:xfrm>
            <a:off x="7159500" y="238996"/>
            <a:ext cx="662376" cy="213996"/>
          </a:xfrm>
          <a:prstGeom prst="wedgeRectCallout">
            <a:avLst>
              <a:gd name="adj1" fmla="val 72425"/>
              <a:gd name="adj2" fmla="val 203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Bravo </a:t>
            </a:r>
            <a:r>
              <a:rPr lang="es-ES" sz="800" dirty="0" err="1">
                <a:solidFill>
                  <a:schemeClr val="tx1"/>
                </a:solidFill>
              </a:rPr>
              <a:t>Mur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6" name="Speech Bubble: Rectangle 225">
            <a:extLst>
              <a:ext uri="{FF2B5EF4-FFF2-40B4-BE49-F238E27FC236}">
                <a16:creationId xmlns:a16="http://schemas.microsoft.com/office/drawing/2014/main" id="{847149F9-88FA-46F0-A43B-F6E8F3A2541A}"/>
              </a:ext>
            </a:extLst>
          </p:cNvPr>
          <p:cNvSpPr/>
          <p:nvPr/>
        </p:nvSpPr>
        <p:spPr>
          <a:xfrm>
            <a:off x="6502104" y="219933"/>
            <a:ext cx="662376" cy="21399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7" name="Speech Bubble: Rectangle 226">
            <a:extLst>
              <a:ext uri="{FF2B5EF4-FFF2-40B4-BE49-F238E27FC236}">
                <a16:creationId xmlns:a16="http://schemas.microsoft.com/office/drawing/2014/main" id="{268DA97D-8082-4E6C-9994-73AE7F000BB0}"/>
              </a:ext>
            </a:extLst>
          </p:cNvPr>
          <p:cNvSpPr/>
          <p:nvPr/>
        </p:nvSpPr>
        <p:spPr>
          <a:xfrm>
            <a:off x="5655122" y="-8633"/>
            <a:ext cx="662376" cy="213996"/>
          </a:xfrm>
          <a:prstGeom prst="wedgeRectCallout">
            <a:avLst>
              <a:gd name="adj1" fmla="val -62747"/>
              <a:gd name="adj2" fmla="val 915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Solís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8" name="Speech Bubble: Rectangle 227">
            <a:extLst>
              <a:ext uri="{FF2B5EF4-FFF2-40B4-BE49-F238E27FC236}">
                <a16:creationId xmlns:a16="http://schemas.microsoft.com/office/drawing/2014/main" id="{2E0CC5BB-C0EF-42ED-873F-170433BB8C31}"/>
              </a:ext>
            </a:extLst>
          </p:cNvPr>
          <p:cNvSpPr/>
          <p:nvPr/>
        </p:nvSpPr>
        <p:spPr>
          <a:xfrm>
            <a:off x="4786278" y="220861"/>
            <a:ext cx="461060" cy="22075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9" name="Speech Bubble: Rectangle 228">
            <a:extLst>
              <a:ext uri="{FF2B5EF4-FFF2-40B4-BE49-F238E27FC236}">
                <a16:creationId xmlns:a16="http://schemas.microsoft.com/office/drawing/2014/main" id="{208CD5AC-3B90-461F-B927-B428BFC13F20}"/>
              </a:ext>
            </a:extLst>
          </p:cNvPr>
          <p:cNvSpPr/>
          <p:nvPr/>
        </p:nvSpPr>
        <p:spPr>
          <a:xfrm>
            <a:off x="3348561" y="239917"/>
            <a:ext cx="620305" cy="229545"/>
          </a:xfrm>
          <a:prstGeom prst="wedgeRectCallout">
            <a:avLst>
              <a:gd name="adj1" fmla="val 85997"/>
              <a:gd name="adj2" fmla="val 163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Mod/</a:t>
            </a:r>
            <a:r>
              <a:rPr lang="es-ES" sz="800" dirty="0" err="1">
                <a:solidFill>
                  <a:schemeClr val="tx1"/>
                </a:solidFill>
              </a:rPr>
              <a:t>Prog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322DF387-44B0-43AC-9D33-0767A25D9499}"/>
              </a:ext>
            </a:extLst>
          </p:cNvPr>
          <p:cNvSpPr/>
          <p:nvPr/>
        </p:nvSpPr>
        <p:spPr>
          <a:xfrm>
            <a:off x="1776313" y="230230"/>
            <a:ext cx="620305" cy="229545"/>
          </a:xfrm>
          <a:prstGeom prst="wedgeRectCallout">
            <a:avLst>
              <a:gd name="adj1" fmla="val -93661"/>
              <a:gd name="adj2" fmla="val -74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Sargentos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6" name="Speech Bubble: Rectangle 135">
            <a:extLst>
              <a:ext uri="{FF2B5EF4-FFF2-40B4-BE49-F238E27FC236}">
                <a16:creationId xmlns:a16="http://schemas.microsoft.com/office/drawing/2014/main" id="{B2747318-C6A5-4E2A-B125-E0E4CF92E062}"/>
              </a:ext>
            </a:extLst>
          </p:cNvPr>
          <p:cNvSpPr/>
          <p:nvPr/>
        </p:nvSpPr>
        <p:spPr>
          <a:xfrm>
            <a:off x="9329417" y="11216"/>
            <a:ext cx="662376" cy="213996"/>
          </a:xfrm>
          <a:prstGeom prst="wedgeRectCallout">
            <a:avLst>
              <a:gd name="adj1" fmla="val 23533"/>
              <a:gd name="adj2" fmla="val 6488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non nata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180FFD4-7CD7-460D-9798-4F1C48BBCED5}"/>
              </a:ext>
            </a:extLst>
          </p:cNvPr>
          <p:cNvSpPr/>
          <p:nvPr/>
        </p:nvSpPr>
        <p:spPr>
          <a:xfrm rot="18515682">
            <a:off x="7858209" y="2021846"/>
            <a:ext cx="1189035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Templados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 descr="Salustiano Olózaga – Wikipedia">
            <a:extLst>
              <a:ext uri="{FF2B5EF4-FFF2-40B4-BE49-F238E27FC236}">
                <a16:creationId xmlns:a16="http://schemas.microsoft.com/office/drawing/2014/main" id="{C9290EF9-AABD-4F75-B22D-110E587FD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5" y="3287993"/>
            <a:ext cx="1271548" cy="157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021C356-E712-4557-BF94-4FBE0B6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89" y="3287993"/>
            <a:ext cx="1216967" cy="15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ografía de Baldomero Espartero Quién es, vida, historia, bio resumida">
            <a:extLst>
              <a:ext uri="{FF2B5EF4-FFF2-40B4-BE49-F238E27FC236}">
                <a16:creationId xmlns:a16="http://schemas.microsoft.com/office/drawing/2014/main" id="{1E68A23A-37AA-49D7-AAB2-DEBE46575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3"/>
          <a:stretch/>
        </p:blipFill>
        <p:spPr bwMode="auto">
          <a:xfrm>
            <a:off x="9583838" y="3287993"/>
            <a:ext cx="1197215" cy="158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a desamortización general de Mendizábal – Entreletras">
            <a:extLst>
              <a:ext uri="{FF2B5EF4-FFF2-40B4-BE49-F238E27FC236}">
                <a16:creationId xmlns:a16="http://schemas.microsoft.com/office/drawing/2014/main" id="{88837718-B9C1-4F67-8986-A06C41847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0" t="-1" r="26413" b="54317"/>
          <a:stretch/>
        </p:blipFill>
        <p:spPr bwMode="auto">
          <a:xfrm>
            <a:off x="2730432" y="3287993"/>
            <a:ext cx="1320632" cy="15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4981F39-EDD4-4A12-9C80-D54881BC3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5" t="13175" r="32281" b="61569"/>
          <a:stretch/>
        </p:blipFill>
        <p:spPr bwMode="auto">
          <a:xfrm>
            <a:off x="4117040" y="3287993"/>
            <a:ext cx="1286558" cy="154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352C07A-B93A-48CA-8193-3B8BD15D8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6" t="14910" r="31848" b="52274"/>
          <a:stretch/>
        </p:blipFill>
        <p:spPr bwMode="auto">
          <a:xfrm>
            <a:off x="5469574" y="3287993"/>
            <a:ext cx="1225090" cy="155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A1323B34-F1B8-4120-BC56-B0A358BEF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r="37483" b="64169"/>
          <a:stretch/>
        </p:blipFill>
        <p:spPr bwMode="auto">
          <a:xfrm>
            <a:off x="10847025" y="3287993"/>
            <a:ext cx="1305407" cy="157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1DE89862-836C-444E-8CC9-A2BF624AC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17501" r="20367" b="34642"/>
          <a:stretch/>
        </p:blipFill>
        <p:spPr bwMode="auto">
          <a:xfrm>
            <a:off x="6760640" y="3287993"/>
            <a:ext cx="1350350" cy="156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ascual Madoz - Wikipedia, la enciclopedia libre">
            <a:extLst>
              <a:ext uri="{FF2B5EF4-FFF2-40B4-BE49-F238E27FC236}">
                <a16:creationId xmlns:a16="http://schemas.microsoft.com/office/drawing/2014/main" id="{D3066BDF-A03E-4A4C-B1F5-6DEAC0D66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6" t="8246" r="32542" b="59929"/>
          <a:stretch/>
        </p:blipFill>
        <p:spPr bwMode="auto">
          <a:xfrm>
            <a:off x="8176966" y="3287993"/>
            <a:ext cx="1340896" cy="158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Speech Bubble: Rectangle 146">
            <a:extLst>
              <a:ext uri="{FF2B5EF4-FFF2-40B4-BE49-F238E27FC236}">
                <a16:creationId xmlns:a16="http://schemas.microsoft.com/office/drawing/2014/main" id="{261D8A7B-4CB5-4928-BECE-3D958C2F4105}"/>
              </a:ext>
            </a:extLst>
          </p:cNvPr>
          <p:cNvSpPr/>
          <p:nvPr/>
        </p:nvSpPr>
        <p:spPr>
          <a:xfrm>
            <a:off x="10243623" y="269328"/>
            <a:ext cx="754561" cy="206836"/>
          </a:xfrm>
          <a:prstGeom prst="wedgeRectCallout">
            <a:avLst>
              <a:gd name="adj1" fmla="val -61309"/>
              <a:gd name="adj2" fmla="val 42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Moyano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1" name="Speech Bubble: Rectangle 230">
            <a:extLst>
              <a:ext uri="{FF2B5EF4-FFF2-40B4-BE49-F238E27FC236}">
                <a16:creationId xmlns:a16="http://schemas.microsoft.com/office/drawing/2014/main" id="{8F128FB8-30BF-46FD-BE67-DCD34BE66CC1}"/>
              </a:ext>
            </a:extLst>
          </p:cNvPr>
          <p:cNvSpPr/>
          <p:nvPr/>
        </p:nvSpPr>
        <p:spPr>
          <a:xfrm>
            <a:off x="1690812" y="1995788"/>
            <a:ext cx="847987" cy="433042"/>
          </a:xfrm>
          <a:prstGeom prst="wedgeRectCallout">
            <a:avLst>
              <a:gd name="adj1" fmla="val -61309"/>
              <a:gd name="adj2" fmla="val 42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Abo</a:t>
            </a:r>
            <a:r>
              <a:rPr lang="es-ES" sz="1100" dirty="0">
                <a:solidFill>
                  <a:schemeClr val="tx1"/>
                </a:solidFill>
              </a:rPr>
              <a:t>. Esc. Peninsular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2" name="Speech Bubble: Rectangle 231">
            <a:extLst>
              <a:ext uri="{FF2B5EF4-FFF2-40B4-BE49-F238E27FC236}">
                <a16:creationId xmlns:a16="http://schemas.microsoft.com/office/drawing/2014/main" id="{EF81406B-B641-4E01-BA4D-F90617F874BB}"/>
              </a:ext>
            </a:extLst>
          </p:cNvPr>
          <p:cNvSpPr/>
          <p:nvPr/>
        </p:nvSpPr>
        <p:spPr>
          <a:xfrm>
            <a:off x="8914470" y="1928037"/>
            <a:ext cx="834742" cy="446718"/>
          </a:xfrm>
          <a:prstGeom prst="wedgeRectCallout">
            <a:avLst>
              <a:gd name="adj1" fmla="val -1406"/>
              <a:gd name="adj2" fmla="val 793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Desamor. de Madoz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3" name="Speech Bubble: Rectangle 232">
            <a:extLst>
              <a:ext uri="{FF2B5EF4-FFF2-40B4-BE49-F238E27FC236}">
                <a16:creationId xmlns:a16="http://schemas.microsoft.com/office/drawing/2014/main" id="{0E903C0F-F14F-41D5-BDC4-D51ED33676FE}"/>
              </a:ext>
            </a:extLst>
          </p:cNvPr>
          <p:cNvSpPr/>
          <p:nvPr/>
        </p:nvSpPr>
        <p:spPr>
          <a:xfrm>
            <a:off x="283818" y="1955579"/>
            <a:ext cx="1217320" cy="424887"/>
          </a:xfrm>
          <a:prstGeom prst="wedgeRectCallout">
            <a:avLst>
              <a:gd name="adj1" fmla="val 59986"/>
              <a:gd name="adj2" fmla="val 580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Desamortización de Mendizábal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4" name="Speech Bubble: Rectangle 233">
            <a:extLst>
              <a:ext uri="{FF2B5EF4-FFF2-40B4-BE49-F238E27FC236}">
                <a16:creationId xmlns:a16="http://schemas.microsoft.com/office/drawing/2014/main" id="{1D39A491-C6D6-4EFF-882C-BF96D63C1914}"/>
              </a:ext>
            </a:extLst>
          </p:cNvPr>
          <p:cNvSpPr/>
          <p:nvPr/>
        </p:nvSpPr>
        <p:spPr>
          <a:xfrm>
            <a:off x="7158561" y="2051851"/>
            <a:ext cx="895834" cy="240928"/>
          </a:xfrm>
          <a:prstGeom prst="wedgeRectCallout">
            <a:avLst>
              <a:gd name="adj1" fmla="val -1406"/>
              <a:gd name="adj2" fmla="val 793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Concordato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D644D2D5-301B-4E65-98E5-B9E7E4457A47}"/>
              </a:ext>
            </a:extLst>
          </p:cNvPr>
          <p:cNvSpPr/>
          <p:nvPr/>
        </p:nvSpPr>
        <p:spPr>
          <a:xfrm>
            <a:off x="3027950" y="5317606"/>
            <a:ext cx="834742" cy="446718"/>
          </a:xfrm>
          <a:prstGeom prst="wedgeRectCallout">
            <a:avLst>
              <a:gd name="adj1" fmla="val -68730"/>
              <a:gd name="adj2" fmla="val 601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Abrazo de Vergara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6" name="Speech Bubble: Rectangle 235">
            <a:extLst>
              <a:ext uri="{FF2B5EF4-FFF2-40B4-BE49-F238E27FC236}">
                <a16:creationId xmlns:a16="http://schemas.microsoft.com/office/drawing/2014/main" id="{1962A27B-33B3-4489-B044-500607FD84C7}"/>
              </a:ext>
            </a:extLst>
          </p:cNvPr>
          <p:cNvSpPr/>
          <p:nvPr/>
        </p:nvSpPr>
        <p:spPr>
          <a:xfrm>
            <a:off x="8970430" y="5192246"/>
            <a:ext cx="876740" cy="446718"/>
          </a:xfrm>
          <a:prstGeom prst="wedgeRectCallout">
            <a:avLst>
              <a:gd name="adj1" fmla="val -59601"/>
              <a:gd name="adj2" fmla="val 431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1854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2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roup 385">
            <a:extLst>
              <a:ext uri="{FF2B5EF4-FFF2-40B4-BE49-F238E27FC236}">
                <a16:creationId xmlns:a16="http://schemas.microsoft.com/office/drawing/2014/main" id="{90839C90-C186-476D-A3CF-6E6791B3D70D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9DA6A34-EA19-452E-9E25-26F261F8F907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FB6847E4-64E1-4D48-9179-2DAA59AD3AA8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9A856A55-4B26-4F0B-AFD1-B870FAB7C0FA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D33F8EA-3353-41CC-97B6-BF916F646CA3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8A38E59-B07E-478A-B80D-896BF15D58EA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A299530-FE73-45A5-8624-32B418C34A3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79439503-7473-4A5B-98C2-4D1DAAB2FE95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C70DA723-4743-4FF9-928B-AAEA2FC88C54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238D1EAB-ECD2-4A31-B202-ABA381A86178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99B65E06-C7FA-4523-9228-C17626FCA2AC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E24A93C2-38BF-4906-9DBF-58472A117F8E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E8F0D92-E47C-4481-A6AC-80DF12CDB5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086A88EC-24D3-4C6E-99A6-2788BFC732E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DC04400A-151C-4BBC-9574-4BEC7D020C7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58284EB-2E6F-46EA-8C7E-13722A520E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6EF83C6-B3C4-403F-B2AB-C53358DC07D4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AF56B63E-5403-43D3-A8CB-148B532AC606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D250AE40-2185-40D6-9DFE-765F7B40075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13440C0C-B92F-400C-A2DE-448612551E52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E4A38341-56D2-4744-B176-27D0EA5C15E0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39DB8806-EDB2-4E87-BCAF-B067E1FA16D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DDB37E-52C6-4F5E-8035-55F91AEC9E46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BE6EFE6-F246-4D82-82C2-0E505F6A2B61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70536B13-0C38-4054-803D-1DBC209B6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062A9BF-CF1D-4296-9C4B-FBAB072F96D8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0402312-793B-4211-B2E5-C56EB9CA2D6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BF5EF0F-3FFB-40DE-9D13-1C9F9DB4C3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EBB7E87-1AA8-44E0-ACEF-FD0FF619571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09D820A-2D08-491E-BD6C-DFD461A60FFE}"/>
              </a:ext>
            </a:extLst>
          </p:cNvPr>
          <p:cNvCxnSpPr>
            <a:cxnSpLocks/>
          </p:cNvCxnSpPr>
          <p:nvPr/>
        </p:nvCxnSpPr>
        <p:spPr>
          <a:xfrm flipV="1">
            <a:off x="2888168" y="3488405"/>
            <a:ext cx="9295871" cy="43757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56A5F7A9-295B-432A-AD2B-D2827E576592}"/>
              </a:ext>
            </a:extLst>
          </p:cNvPr>
          <p:cNvCxnSpPr>
            <a:cxnSpLocks/>
          </p:cNvCxnSpPr>
          <p:nvPr/>
        </p:nvCxnSpPr>
        <p:spPr>
          <a:xfrm flipV="1">
            <a:off x="7041804" y="1671367"/>
            <a:ext cx="597134" cy="37155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D248461-1267-4350-B3F7-B66559A4C4EE}"/>
              </a:ext>
            </a:extLst>
          </p:cNvPr>
          <p:cNvCxnSpPr>
            <a:cxnSpLocks/>
            <a:endCxn id="276" idx="7"/>
          </p:cNvCxnSpPr>
          <p:nvPr/>
        </p:nvCxnSpPr>
        <p:spPr>
          <a:xfrm flipV="1">
            <a:off x="9802211" y="2272004"/>
            <a:ext cx="439682" cy="33142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AD0CF51C-8CB2-4117-BD74-8B0C8B48F993}"/>
              </a:ext>
            </a:extLst>
          </p:cNvPr>
          <p:cNvCxnSpPr>
            <a:cxnSpLocks/>
          </p:cNvCxnSpPr>
          <p:nvPr/>
        </p:nvCxnSpPr>
        <p:spPr>
          <a:xfrm flipV="1">
            <a:off x="11475241" y="1266014"/>
            <a:ext cx="422957" cy="36840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D4AFD06-ADC4-4908-A82E-7CC4DB593707}"/>
              </a:ext>
            </a:extLst>
          </p:cNvPr>
          <p:cNvCxnSpPr>
            <a:cxnSpLocks/>
          </p:cNvCxnSpPr>
          <p:nvPr/>
        </p:nvCxnSpPr>
        <p:spPr>
          <a:xfrm>
            <a:off x="-22260" y="944919"/>
            <a:ext cx="7039651" cy="3243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12B66029-0764-40FA-B50B-D4A1D8632FBC}"/>
              </a:ext>
            </a:extLst>
          </p:cNvPr>
          <p:cNvCxnSpPr>
            <a:cxnSpLocks/>
          </p:cNvCxnSpPr>
          <p:nvPr/>
        </p:nvCxnSpPr>
        <p:spPr>
          <a:xfrm flipV="1">
            <a:off x="6807438" y="2344257"/>
            <a:ext cx="441000" cy="2966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92F08642-62D8-4E26-9493-A47DEC7431A6}"/>
              </a:ext>
            </a:extLst>
          </p:cNvPr>
          <p:cNvCxnSpPr>
            <a:cxnSpLocks/>
          </p:cNvCxnSpPr>
          <p:nvPr/>
        </p:nvCxnSpPr>
        <p:spPr>
          <a:xfrm>
            <a:off x="5789960" y="1646069"/>
            <a:ext cx="543115" cy="40419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9645A00-C4E7-4E0B-B27F-005916E59298}"/>
              </a:ext>
            </a:extLst>
          </p:cNvPr>
          <p:cNvCxnSpPr>
            <a:cxnSpLocks/>
          </p:cNvCxnSpPr>
          <p:nvPr/>
        </p:nvCxnSpPr>
        <p:spPr>
          <a:xfrm flipV="1">
            <a:off x="6310889" y="2051230"/>
            <a:ext cx="3154390" cy="275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259262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393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1313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49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67495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32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055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514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1106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97287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2440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69121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4BB90C-AAC4-4139-982D-2E42BA1B9A9B}"/>
              </a:ext>
            </a:extLst>
          </p:cNvPr>
          <p:cNvSpPr/>
          <p:nvPr/>
        </p:nvSpPr>
        <p:spPr>
          <a:xfrm>
            <a:off x="0" y="6110675"/>
            <a:ext cx="4577835" cy="24299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3DCC1F-E9C7-430B-B3D0-3B47AF12702E}"/>
              </a:ext>
            </a:extLst>
          </p:cNvPr>
          <p:cNvSpPr/>
          <p:nvPr/>
        </p:nvSpPr>
        <p:spPr>
          <a:xfrm>
            <a:off x="5867229" y="6116714"/>
            <a:ext cx="859572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R. Amadeo 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4B7758-B8A5-4DD7-BA88-2C6ECC554302}"/>
              </a:ext>
            </a:extLst>
          </p:cNvPr>
          <p:cNvSpPr/>
          <p:nvPr/>
        </p:nvSpPr>
        <p:spPr>
          <a:xfrm>
            <a:off x="7156592" y="6116713"/>
            <a:ext cx="4741606" cy="23903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E419C5-1B7D-4E49-99F4-2CB47F156C9C}"/>
              </a:ext>
            </a:extLst>
          </p:cNvPr>
          <p:cNvSpPr/>
          <p:nvPr/>
        </p:nvSpPr>
        <p:spPr>
          <a:xfrm>
            <a:off x="6726788" y="6116715"/>
            <a:ext cx="429798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Rep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20D54E-DF70-47DF-971F-A8096BF34E5D}"/>
              </a:ext>
            </a:extLst>
          </p:cNvPr>
          <p:cNvSpPr/>
          <p:nvPr/>
        </p:nvSpPr>
        <p:spPr>
          <a:xfrm>
            <a:off x="7477126" y="5879762"/>
            <a:ext cx="2710925" cy="2499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EACD7F-1C4A-41D2-BAA6-9536F157322D}"/>
              </a:ext>
            </a:extLst>
          </p:cNvPr>
          <p:cNvSpPr/>
          <p:nvPr/>
        </p:nvSpPr>
        <p:spPr>
          <a:xfrm>
            <a:off x="7149355" y="5875809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7FAEB3-6822-4406-86F9-6A5DAE057056}"/>
              </a:ext>
            </a:extLst>
          </p:cNvPr>
          <p:cNvSpPr/>
          <p:nvPr/>
        </p:nvSpPr>
        <p:spPr>
          <a:xfrm>
            <a:off x="6811891" y="5875809"/>
            <a:ext cx="327772" cy="236951"/>
          </a:xfrm>
          <a:prstGeom prst="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72EE2B-9250-452F-BCCE-6F573602E64F}"/>
              </a:ext>
            </a:extLst>
          </p:cNvPr>
          <p:cNvSpPr/>
          <p:nvPr/>
        </p:nvSpPr>
        <p:spPr>
          <a:xfrm>
            <a:off x="6432987" y="5875808"/>
            <a:ext cx="370434" cy="236951"/>
          </a:xfrm>
          <a:prstGeom prst="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PDR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81C99C-DDD1-44E2-91DB-AFD5307B5E85}"/>
              </a:ext>
            </a:extLst>
          </p:cNvPr>
          <p:cNvSpPr/>
          <p:nvPr/>
        </p:nvSpPr>
        <p:spPr>
          <a:xfrm>
            <a:off x="6112446" y="5875808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73C0A60-E547-4F77-A450-ED1BDAE65D54}"/>
              </a:ext>
            </a:extLst>
          </p:cNvPr>
          <p:cNvSpPr/>
          <p:nvPr/>
        </p:nvSpPr>
        <p:spPr>
          <a:xfrm>
            <a:off x="5976341" y="5876775"/>
            <a:ext cx="144087" cy="236951"/>
          </a:xfrm>
          <a:prstGeom prst="rect">
            <a:avLst/>
          </a:prstGeom>
          <a:solidFill>
            <a:srgbClr val="993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D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BB6A734-91E6-495D-B84D-0CB80B359B08}"/>
              </a:ext>
            </a:extLst>
          </p:cNvPr>
          <p:cNvSpPr/>
          <p:nvPr/>
        </p:nvSpPr>
        <p:spPr>
          <a:xfrm>
            <a:off x="5774982" y="5875808"/>
            <a:ext cx="19564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410985E-640E-4B32-BA99-44464585E73F}"/>
              </a:ext>
            </a:extLst>
          </p:cNvPr>
          <p:cNvSpPr/>
          <p:nvPr/>
        </p:nvSpPr>
        <p:spPr>
          <a:xfrm>
            <a:off x="5253460" y="5875808"/>
            <a:ext cx="514525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Prog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638E87-8222-4FCE-8B37-7F7022991425}"/>
              </a:ext>
            </a:extLst>
          </p:cNvPr>
          <p:cNvSpPr/>
          <p:nvPr/>
        </p:nvSpPr>
        <p:spPr>
          <a:xfrm>
            <a:off x="4823650" y="5875808"/>
            <a:ext cx="42421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46EF9B8-2B24-4270-AF05-DAD36037CAAC}"/>
              </a:ext>
            </a:extLst>
          </p:cNvPr>
          <p:cNvSpPr/>
          <p:nvPr/>
        </p:nvSpPr>
        <p:spPr>
          <a:xfrm>
            <a:off x="4647058" y="5875808"/>
            <a:ext cx="174129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ACCE08-3FBC-49E3-92C5-DC8927ED3C9D}"/>
              </a:ext>
            </a:extLst>
          </p:cNvPr>
          <p:cNvSpPr/>
          <p:nvPr/>
        </p:nvSpPr>
        <p:spPr>
          <a:xfrm>
            <a:off x="4579237" y="6120304"/>
            <a:ext cx="127759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Reg. Serrano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D4F5E90-2020-4386-8799-0697A36066A6}"/>
              </a:ext>
            </a:extLst>
          </p:cNvPr>
          <p:cNvSpPr/>
          <p:nvPr/>
        </p:nvSpPr>
        <p:spPr>
          <a:xfrm>
            <a:off x="-39383" y="5897287"/>
            <a:ext cx="607291" cy="22055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5147BE8-B7DD-48B2-8A9C-91CB9C20EF0A}"/>
              </a:ext>
            </a:extLst>
          </p:cNvPr>
          <p:cNvSpPr/>
          <p:nvPr/>
        </p:nvSpPr>
        <p:spPr>
          <a:xfrm>
            <a:off x="563463" y="5875808"/>
            <a:ext cx="2001420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B988B28-F6F5-45E0-9AAE-D89A7F27FCCC}"/>
              </a:ext>
            </a:extLst>
          </p:cNvPr>
          <p:cNvSpPr/>
          <p:nvPr/>
        </p:nvSpPr>
        <p:spPr>
          <a:xfrm>
            <a:off x="2548075" y="5875808"/>
            <a:ext cx="105933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F6D5BA3-0147-400C-804A-698756F77E69}"/>
              </a:ext>
            </a:extLst>
          </p:cNvPr>
          <p:cNvSpPr/>
          <p:nvPr/>
        </p:nvSpPr>
        <p:spPr>
          <a:xfrm>
            <a:off x="3611542" y="5879427"/>
            <a:ext cx="359926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09A9F87-8B90-4D91-AB9B-5751F30AC57C}"/>
              </a:ext>
            </a:extLst>
          </p:cNvPr>
          <p:cNvSpPr/>
          <p:nvPr/>
        </p:nvSpPr>
        <p:spPr>
          <a:xfrm>
            <a:off x="3971467" y="5877786"/>
            <a:ext cx="67311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B85CD47-237E-4300-B1C7-41556373247C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8BBC8EE-03B1-4759-AB13-EC3F1B01B1AF}"/>
              </a:ext>
            </a:extLst>
          </p:cNvPr>
          <p:cNvSpPr/>
          <p:nvPr/>
        </p:nvSpPr>
        <p:spPr>
          <a:xfrm>
            <a:off x="5159177" y="437540"/>
            <a:ext cx="6485025" cy="302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5566309-DA43-4A1F-85B8-2E54472AECD6}"/>
              </a:ext>
            </a:extLst>
          </p:cNvPr>
          <p:cNvSpPr/>
          <p:nvPr/>
        </p:nvSpPr>
        <p:spPr>
          <a:xfrm>
            <a:off x="1769275" y="466271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F152B35-04AD-4892-8830-CFAA18BF2404}"/>
              </a:ext>
            </a:extLst>
          </p:cNvPr>
          <p:cNvCxnSpPr>
            <a:cxnSpLocks/>
          </p:cNvCxnSpPr>
          <p:nvPr/>
        </p:nvCxnSpPr>
        <p:spPr>
          <a:xfrm>
            <a:off x="4604160" y="1238208"/>
            <a:ext cx="7587837" cy="1892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4F773E9-65E7-43ED-B2F5-499B39806D94}"/>
              </a:ext>
            </a:extLst>
          </p:cNvPr>
          <p:cNvSpPr/>
          <p:nvPr/>
        </p:nvSpPr>
        <p:spPr>
          <a:xfrm>
            <a:off x="7220422" y="1139032"/>
            <a:ext cx="3052224" cy="20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Liberal </a:t>
            </a:r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3508BB7-F3B6-498C-846D-9722D1845EA2}"/>
              </a:ext>
            </a:extLst>
          </p:cNvPr>
          <p:cNvSpPr/>
          <p:nvPr/>
        </p:nvSpPr>
        <p:spPr>
          <a:xfrm>
            <a:off x="624689" y="816860"/>
            <a:ext cx="3785406" cy="287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0E58DEF-6A07-49D6-B6C1-9F39BB2666DA}"/>
              </a:ext>
            </a:extLst>
          </p:cNvPr>
          <p:cNvSpPr/>
          <p:nvPr/>
        </p:nvSpPr>
        <p:spPr>
          <a:xfrm>
            <a:off x="4794115" y="1132054"/>
            <a:ext cx="201844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Alfonsino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20F0AC4-85EA-4501-9714-B9F06C352D3A}"/>
              </a:ext>
            </a:extLst>
          </p:cNvPr>
          <p:cNvCxnSpPr>
            <a:cxnSpLocks/>
          </p:cNvCxnSpPr>
          <p:nvPr/>
        </p:nvCxnSpPr>
        <p:spPr>
          <a:xfrm>
            <a:off x="6948787" y="929564"/>
            <a:ext cx="248625" cy="339649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E6383F4-D224-4A49-AAFA-B06240F995BF}"/>
              </a:ext>
            </a:extLst>
          </p:cNvPr>
          <p:cNvCxnSpPr>
            <a:cxnSpLocks/>
          </p:cNvCxnSpPr>
          <p:nvPr/>
        </p:nvCxnSpPr>
        <p:spPr>
          <a:xfrm flipV="1">
            <a:off x="0" y="1636254"/>
            <a:ext cx="5981054" cy="3162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2C3F15E-4A3C-40B9-A494-8F6F81D336E0}"/>
              </a:ext>
            </a:extLst>
          </p:cNvPr>
          <p:cNvSpPr/>
          <p:nvPr/>
        </p:nvSpPr>
        <p:spPr>
          <a:xfrm>
            <a:off x="779266" y="1507360"/>
            <a:ext cx="3764692" cy="300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197A4BA-D4C2-4FCE-828B-7B852A737708}"/>
              </a:ext>
            </a:extLst>
          </p:cNvPr>
          <p:cNvCxnSpPr>
            <a:cxnSpLocks/>
          </p:cNvCxnSpPr>
          <p:nvPr/>
        </p:nvCxnSpPr>
        <p:spPr>
          <a:xfrm flipV="1">
            <a:off x="9753213" y="1660877"/>
            <a:ext cx="2438787" cy="68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94B71C1-1447-4925-B0E7-75D4A732D2BC}"/>
              </a:ext>
            </a:extLst>
          </p:cNvPr>
          <p:cNvSpPr/>
          <p:nvPr/>
        </p:nvSpPr>
        <p:spPr>
          <a:xfrm>
            <a:off x="9758283" y="1524627"/>
            <a:ext cx="2582881" cy="236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Lib. Fusion.         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17A86ED8-7057-4FED-ABE6-E61970E0F6D7}"/>
              </a:ext>
            </a:extLst>
          </p:cNvPr>
          <p:cNvCxnSpPr>
            <a:cxnSpLocks/>
          </p:cNvCxnSpPr>
          <p:nvPr/>
        </p:nvCxnSpPr>
        <p:spPr>
          <a:xfrm>
            <a:off x="0" y="2572447"/>
            <a:ext cx="4588063" cy="45854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FB67E22-695E-4776-8F71-18037DBD72AE}"/>
              </a:ext>
            </a:extLst>
          </p:cNvPr>
          <p:cNvSpPr/>
          <p:nvPr/>
        </p:nvSpPr>
        <p:spPr>
          <a:xfrm>
            <a:off x="179183" y="2446853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Progresistas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 (Prim)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489D47D-245F-4DFF-BFB8-AB7F140B4EBE}"/>
              </a:ext>
            </a:extLst>
          </p:cNvPr>
          <p:cNvCxnSpPr>
            <a:cxnSpLocks/>
          </p:cNvCxnSpPr>
          <p:nvPr/>
        </p:nvCxnSpPr>
        <p:spPr>
          <a:xfrm flipV="1">
            <a:off x="6294754" y="4908872"/>
            <a:ext cx="5897246" cy="62257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952C849D-1D78-4AC0-820E-F4F4E472BDB8}"/>
              </a:ext>
            </a:extLst>
          </p:cNvPr>
          <p:cNvCxnSpPr>
            <a:cxnSpLocks/>
          </p:cNvCxnSpPr>
          <p:nvPr/>
        </p:nvCxnSpPr>
        <p:spPr>
          <a:xfrm flipV="1">
            <a:off x="9417119" y="1647363"/>
            <a:ext cx="407060" cy="42389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02A01F2-535F-4814-B1EA-B1F8022553CA}"/>
              </a:ext>
            </a:extLst>
          </p:cNvPr>
          <p:cNvCxnSpPr>
            <a:cxnSpLocks/>
          </p:cNvCxnSpPr>
          <p:nvPr/>
        </p:nvCxnSpPr>
        <p:spPr>
          <a:xfrm flipV="1">
            <a:off x="5468657" y="2055059"/>
            <a:ext cx="837291" cy="544421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CA41549-4BEB-40E3-B188-C408B91947D4}"/>
              </a:ext>
            </a:extLst>
          </p:cNvPr>
          <p:cNvCxnSpPr>
            <a:cxnSpLocks/>
          </p:cNvCxnSpPr>
          <p:nvPr/>
        </p:nvCxnSpPr>
        <p:spPr>
          <a:xfrm flipV="1">
            <a:off x="5842504" y="1252139"/>
            <a:ext cx="1323059" cy="431478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37CC7E9-E3AE-4909-BC7A-DB6036ACECF7}"/>
              </a:ext>
            </a:extLst>
          </p:cNvPr>
          <p:cNvSpPr/>
          <p:nvPr/>
        </p:nvSpPr>
        <p:spPr>
          <a:xfrm>
            <a:off x="4230662" y="1542763"/>
            <a:ext cx="2179325" cy="185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(Serrano)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05248D7-58CD-45A7-9F4A-461305C26EC8}"/>
              </a:ext>
            </a:extLst>
          </p:cNvPr>
          <p:cNvSpPr/>
          <p:nvPr/>
        </p:nvSpPr>
        <p:spPr>
          <a:xfrm>
            <a:off x="7036549" y="11097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AE31126-D3D8-4501-9661-EF52C6610C57}"/>
              </a:ext>
            </a:extLst>
          </p:cNvPr>
          <p:cNvSpPr/>
          <p:nvPr/>
        </p:nvSpPr>
        <p:spPr>
          <a:xfrm>
            <a:off x="5803335" y="481655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Socialistas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FCDE6A29-BFFD-4126-90CA-5D43971B6F1B}"/>
              </a:ext>
            </a:extLst>
          </p:cNvPr>
          <p:cNvSpPr/>
          <p:nvPr/>
        </p:nvSpPr>
        <p:spPr>
          <a:xfrm>
            <a:off x="9177960" y="481341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23B0D71D-3E83-4739-BCA3-207615CE6475}"/>
              </a:ext>
            </a:extLst>
          </p:cNvPr>
          <p:cNvSpPr/>
          <p:nvPr/>
        </p:nvSpPr>
        <p:spPr>
          <a:xfrm>
            <a:off x="9743899" y="479392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AC703914-DB6D-40F4-8FDA-FC9583A17769}"/>
              </a:ext>
            </a:extLst>
          </p:cNvPr>
          <p:cNvCxnSpPr>
            <a:cxnSpLocks/>
          </p:cNvCxnSpPr>
          <p:nvPr/>
        </p:nvCxnSpPr>
        <p:spPr>
          <a:xfrm flipV="1">
            <a:off x="4577319" y="2612593"/>
            <a:ext cx="5272605" cy="9958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1170EA9-C6DE-4FA4-BA7A-51B6B57B9F82}"/>
              </a:ext>
            </a:extLst>
          </p:cNvPr>
          <p:cNvSpPr/>
          <p:nvPr/>
        </p:nvSpPr>
        <p:spPr>
          <a:xfrm>
            <a:off x="6821045" y="1805387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Constitutional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92ECCFA-C6EE-4857-A538-BAAF8569554B}"/>
              </a:ext>
            </a:extLst>
          </p:cNvPr>
          <p:cNvSpPr/>
          <p:nvPr/>
        </p:nvSpPr>
        <p:spPr>
          <a:xfrm>
            <a:off x="5337542" y="24808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C667D0E6-179C-48D5-B560-60A6AB0076C4}"/>
              </a:ext>
            </a:extLst>
          </p:cNvPr>
          <p:cNvCxnSpPr>
            <a:cxnSpLocks/>
          </p:cNvCxnSpPr>
          <p:nvPr/>
        </p:nvCxnSpPr>
        <p:spPr>
          <a:xfrm>
            <a:off x="6470889" y="5186632"/>
            <a:ext cx="572110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C1585942-D96B-4577-86FB-4F61424BB1F8}"/>
              </a:ext>
            </a:extLst>
          </p:cNvPr>
          <p:cNvCxnSpPr>
            <a:cxnSpLocks/>
          </p:cNvCxnSpPr>
          <p:nvPr/>
        </p:nvCxnSpPr>
        <p:spPr>
          <a:xfrm flipH="1" flipV="1">
            <a:off x="6258910" y="4934607"/>
            <a:ext cx="285891" cy="288415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BFBAF73F-D9EE-4D32-BB94-5EBB1D83DFC6}"/>
              </a:ext>
            </a:extLst>
          </p:cNvPr>
          <p:cNvCxnSpPr>
            <a:cxnSpLocks/>
          </p:cNvCxnSpPr>
          <p:nvPr/>
        </p:nvCxnSpPr>
        <p:spPr>
          <a:xfrm flipV="1">
            <a:off x="4538924" y="3268581"/>
            <a:ext cx="7653073" cy="1028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3D2957C1-0751-4A78-B35E-5AD4CE36F1A3}"/>
              </a:ext>
            </a:extLst>
          </p:cNvPr>
          <p:cNvCxnSpPr>
            <a:cxnSpLocks/>
            <a:endCxn id="178" idx="5"/>
          </p:cNvCxnSpPr>
          <p:nvPr/>
        </p:nvCxnSpPr>
        <p:spPr>
          <a:xfrm>
            <a:off x="4183436" y="3129116"/>
            <a:ext cx="471586" cy="250661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F7021776-08E0-4B13-A89D-2FAD79143454}"/>
              </a:ext>
            </a:extLst>
          </p:cNvPr>
          <p:cNvSpPr txBox="1"/>
          <p:nvPr/>
        </p:nvSpPr>
        <p:spPr>
          <a:xfrm>
            <a:off x="855794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1878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76E33728-E881-42BA-A811-79890F45DE18}"/>
              </a:ext>
            </a:extLst>
          </p:cNvPr>
          <p:cNvSpPr txBox="1"/>
          <p:nvPr/>
        </p:nvSpPr>
        <p:spPr>
          <a:xfrm>
            <a:off x="1028516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1882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691F77C1-A5F2-401C-9BFD-480947902E1E}"/>
              </a:ext>
            </a:extLst>
          </p:cNvPr>
          <p:cNvSpPr txBox="1"/>
          <p:nvPr/>
        </p:nvSpPr>
        <p:spPr>
          <a:xfrm>
            <a:off x="94175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1880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24DDBDB8-C06F-4B0D-B8C1-A63659A4E0D7}"/>
              </a:ext>
            </a:extLst>
          </p:cNvPr>
          <p:cNvSpPr txBox="1"/>
          <p:nvPr/>
        </p:nvSpPr>
        <p:spPr>
          <a:xfrm>
            <a:off x="111518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395C6931-01E3-4466-B806-C75028F3FCF7}"/>
              </a:ext>
            </a:extLst>
          </p:cNvPr>
          <p:cNvSpPr/>
          <p:nvPr/>
        </p:nvSpPr>
        <p:spPr>
          <a:xfrm>
            <a:off x="11481412" y="5888639"/>
            <a:ext cx="71642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31BA193C-3671-48DE-BF37-59F42E0E74D9}"/>
              </a:ext>
            </a:extLst>
          </p:cNvPr>
          <p:cNvSpPr/>
          <p:nvPr/>
        </p:nvSpPr>
        <p:spPr>
          <a:xfrm>
            <a:off x="10166013" y="5888640"/>
            <a:ext cx="1309228" cy="23695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72EB192B-AD94-4E76-9102-493344066651}"/>
              </a:ext>
            </a:extLst>
          </p:cNvPr>
          <p:cNvSpPr/>
          <p:nvPr/>
        </p:nvSpPr>
        <p:spPr>
          <a:xfrm>
            <a:off x="6288504" y="5044339"/>
            <a:ext cx="1317673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Anarquistas</a:t>
            </a:r>
            <a:endParaRPr lang="en-US" sz="1600" dirty="0"/>
          </a:p>
        </p:txBody>
      </p: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B8308875-7A6C-4630-A3FD-D64A4C887AE9}"/>
              </a:ext>
            </a:extLst>
          </p:cNvPr>
          <p:cNvCxnSpPr>
            <a:cxnSpLocks/>
          </p:cNvCxnSpPr>
          <p:nvPr/>
        </p:nvCxnSpPr>
        <p:spPr>
          <a:xfrm>
            <a:off x="9824179" y="2630335"/>
            <a:ext cx="2367818" cy="1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Rectangle 384">
            <a:extLst>
              <a:ext uri="{FF2B5EF4-FFF2-40B4-BE49-F238E27FC236}">
                <a16:creationId xmlns:a16="http://schemas.microsoft.com/office/drawing/2014/main" id="{F1B8DD56-8277-459D-B474-FC6044F16827}"/>
              </a:ext>
            </a:extLst>
          </p:cNvPr>
          <p:cNvSpPr/>
          <p:nvPr/>
        </p:nvSpPr>
        <p:spPr>
          <a:xfrm>
            <a:off x="10273446" y="2425083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Rep.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B7CBF211-F6B9-4283-A414-B3324538DB07}"/>
              </a:ext>
            </a:extLst>
          </p:cNvPr>
          <p:cNvSpPr/>
          <p:nvPr/>
        </p:nvSpPr>
        <p:spPr>
          <a:xfrm>
            <a:off x="11770841" y="11378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BC62D4C2-7E6D-4544-9B94-CC94803A11A7}"/>
              </a:ext>
            </a:extLst>
          </p:cNvPr>
          <p:cNvSpPr/>
          <p:nvPr/>
        </p:nvSpPr>
        <p:spPr>
          <a:xfrm>
            <a:off x="4415651" y="317050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9987210-B53E-4629-9457-CFA13CBF84AD}"/>
              </a:ext>
            </a:extLst>
          </p:cNvPr>
          <p:cNvSpPr/>
          <p:nvPr/>
        </p:nvSpPr>
        <p:spPr>
          <a:xfrm>
            <a:off x="8840412" y="3124802"/>
            <a:ext cx="1057355" cy="278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Figueras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3CEBB6-20B1-4B5C-9787-E73549083929}"/>
              </a:ext>
            </a:extLst>
          </p:cNvPr>
          <p:cNvSpPr/>
          <p:nvPr/>
        </p:nvSpPr>
        <p:spPr>
          <a:xfrm>
            <a:off x="7638451" y="3141010"/>
            <a:ext cx="1316259" cy="242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(Salmerón)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E0A9C60-C9D2-4204-8EA7-88174ACFE903}"/>
              </a:ext>
            </a:extLst>
          </p:cNvPr>
          <p:cNvSpPr/>
          <p:nvPr/>
        </p:nvSpPr>
        <p:spPr>
          <a:xfrm>
            <a:off x="4348029" y="3160198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            (Pi I </a:t>
            </a:r>
            <a:r>
              <a:rPr lang="en-US" sz="1600" dirty="0" err="1">
                <a:solidFill>
                  <a:schemeClr val="bg1"/>
                </a:solidFill>
              </a:rPr>
              <a:t>Margall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4846A9-CCC5-4449-BA6C-4EFD1948DE8F}"/>
              </a:ext>
            </a:extLst>
          </p:cNvPr>
          <p:cNvSpPr/>
          <p:nvPr/>
        </p:nvSpPr>
        <p:spPr>
          <a:xfrm>
            <a:off x="4893826" y="2084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8623AAF6-F33A-4914-8A83-DA39ABBF114A}"/>
              </a:ext>
            </a:extLst>
          </p:cNvPr>
          <p:cNvSpPr/>
          <p:nvPr/>
        </p:nvSpPr>
        <p:spPr>
          <a:xfrm>
            <a:off x="6627038" y="19941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4CDB87A5-95BC-4275-998A-4090757D0197}"/>
              </a:ext>
            </a:extLst>
          </p:cNvPr>
          <p:cNvSpPr/>
          <p:nvPr/>
        </p:nvSpPr>
        <p:spPr>
          <a:xfrm>
            <a:off x="7910999" y="21544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8" name="Flowchart: Summing Junction 187">
            <a:extLst>
              <a:ext uri="{FF2B5EF4-FFF2-40B4-BE49-F238E27FC236}">
                <a16:creationId xmlns:a16="http://schemas.microsoft.com/office/drawing/2014/main" id="{45D9CDA2-EB0A-402F-A4E3-197684CF4B28}"/>
              </a:ext>
            </a:extLst>
          </p:cNvPr>
          <p:cNvSpPr/>
          <p:nvPr/>
        </p:nvSpPr>
        <p:spPr>
          <a:xfrm>
            <a:off x="3189119" y="193482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7" name="Flowchart: Summing Junction 206">
            <a:extLst>
              <a:ext uri="{FF2B5EF4-FFF2-40B4-BE49-F238E27FC236}">
                <a16:creationId xmlns:a16="http://schemas.microsoft.com/office/drawing/2014/main" id="{92222C9E-BC61-4B4E-A4AE-B45BAEAA3F1F}"/>
              </a:ext>
            </a:extLst>
          </p:cNvPr>
          <p:cNvSpPr/>
          <p:nvPr/>
        </p:nvSpPr>
        <p:spPr>
          <a:xfrm>
            <a:off x="3596237" y="19393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9" name="Flowchart: Summing Junction 208">
            <a:extLst>
              <a:ext uri="{FF2B5EF4-FFF2-40B4-BE49-F238E27FC236}">
                <a16:creationId xmlns:a16="http://schemas.microsoft.com/office/drawing/2014/main" id="{A4F60904-EDA3-48DF-A0A7-C755BF0FB5CF}"/>
              </a:ext>
            </a:extLst>
          </p:cNvPr>
          <p:cNvSpPr/>
          <p:nvPr/>
        </p:nvSpPr>
        <p:spPr>
          <a:xfrm>
            <a:off x="4447148" y="194013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2" name="Flowchart: Summing Junction 211">
            <a:extLst>
              <a:ext uri="{FF2B5EF4-FFF2-40B4-BE49-F238E27FC236}">
                <a16:creationId xmlns:a16="http://schemas.microsoft.com/office/drawing/2014/main" id="{680280E8-5B24-4C7B-8515-6934DF87AB9A}"/>
              </a:ext>
            </a:extLst>
          </p:cNvPr>
          <p:cNvSpPr/>
          <p:nvPr/>
        </p:nvSpPr>
        <p:spPr>
          <a:xfrm>
            <a:off x="7050195" y="1935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3" name="Flowchart: Summing Junction 212">
            <a:extLst>
              <a:ext uri="{FF2B5EF4-FFF2-40B4-BE49-F238E27FC236}">
                <a16:creationId xmlns:a16="http://schemas.microsoft.com/office/drawing/2014/main" id="{E5255816-29C3-4834-929D-3E5B50B2442E}"/>
              </a:ext>
            </a:extLst>
          </p:cNvPr>
          <p:cNvSpPr/>
          <p:nvPr/>
        </p:nvSpPr>
        <p:spPr>
          <a:xfrm>
            <a:off x="7050598" y="-1263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4" name="Star: 32 Points 213">
            <a:extLst>
              <a:ext uri="{FF2B5EF4-FFF2-40B4-BE49-F238E27FC236}">
                <a16:creationId xmlns:a16="http://schemas.microsoft.com/office/drawing/2014/main" id="{C95F0075-24D1-4572-B7EE-B3796FA72F98}"/>
              </a:ext>
            </a:extLst>
          </p:cNvPr>
          <p:cNvSpPr/>
          <p:nvPr/>
        </p:nvSpPr>
        <p:spPr>
          <a:xfrm>
            <a:off x="5299002" y="18448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17" name="Rectangle: Single Corner Snipped 216">
            <a:extLst>
              <a:ext uri="{FF2B5EF4-FFF2-40B4-BE49-F238E27FC236}">
                <a16:creationId xmlns:a16="http://schemas.microsoft.com/office/drawing/2014/main" id="{0833BAFA-5EDA-4D9D-BEE3-58F8294F714E}"/>
              </a:ext>
            </a:extLst>
          </p:cNvPr>
          <p:cNvSpPr/>
          <p:nvPr/>
        </p:nvSpPr>
        <p:spPr>
          <a:xfrm>
            <a:off x="11322548" y="-153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18" name="Rectangle: Single Corner Snipped 217">
            <a:extLst>
              <a:ext uri="{FF2B5EF4-FFF2-40B4-BE49-F238E27FC236}">
                <a16:creationId xmlns:a16="http://schemas.microsoft.com/office/drawing/2014/main" id="{D6772A66-7E18-46BF-A1B5-1E143156C112}"/>
              </a:ext>
            </a:extLst>
          </p:cNvPr>
          <p:cNvSpPr/>
          <p:nvPr/>
        </p:nvSpPr>
        <p:spPr>
          <a:xfrm>
            <a:off x="10016299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1" name="Rectangle: Single Corner Snipped 220">
            <a:extLst>
              <a:ext uri="{FF2B5EF4-FFF2-40B4-BE49-F238E27FC236}">
                <a16:creationId xmlns:a16="http://schemas.microsoft.com/office/drawing/2014/main" id="{4516B636-F400-4835-BE2F-4F53E476FA2C}"/>
              </a:ext>
            </a:extLst>
          </p:cNvPr>
          <p:cNvSpPr/>
          <p:nvPr/>
        </p:nvSpPr>
        <p:spPr>
          <a:xfrm>
            <a:off x="9187509" y="-1537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3" name="Rectangle: Single Corner Snipped 222">
            <a:extLst>
              <a:ext uri="{FF2B5EF4-FFF2-40B4-BE49-F238E27FC236}">
                <a16:creationId xmlns:a16="http://schemas.microsoft.com/office/drawing/2014/main" id="{17660CDF-2E86-4156-8542-E72A1B30201B}"/>
              </a:ext>
            </a:extLst>
          </p:cNvPr>
          <p:cNvSpPr/>
          <p:nvPr/>
        </p:nvSpPr>
        <p:spPr>
          <a:xfrm>
            <a:off x="7904401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48A6E322-D28B-4459-AA69-47B89DDD6473}"/>
              </a:ext>
            </a:extLst>
          </p:cNvPr>
          <p:cNvSpPr/>
          <p:nvPr/>
        </p:nvSpPr>
        <p:spPr>
          <a:xfrm>
            <a:off x="6608699" y="-1445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5" name="Rectangle: Single Corner Snipped 224">
            <a:extLst>
              <a:ext uri="{FF2B5EF4-FFF2-40B4-BE49-F238E27FC236}">
                <a16:creationId xmlns:a16="http://schemas.microsoft.com/office/drawing/2014/main" id="{5E7B9F64-4434-4433-BC77-705FF792EBEE}"/>
              </a:ext>
            </a:extLst>
          </p:cNvPr>
          <p:cNvSpPr/>
          <p:nvPr/>
        </p:nvSpPr>
        <p:spPr>
          <a:xfrm>
            <a:off x="6191700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08A400C3-FA28-42B8-8F2B-9F4761F8A9E9}"/>
              </a:ext>
            </a:extLst>
          </p:cNvPr>
          <p:cNvSpPr/>
          <p:nvPr/>
        </p:nvSpPr>
        <p:spPr>
          <a:xfrm>
            <a:off x="6203102" y="23656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B49A77C6-591B-4D4D-B784-0B11CB0DB259}"/>
              </a:ext>
            </a:extLst>
          </p:cNvPr>
          <p:cNvSpPr/>
          <p:nvPr/>
        </p:nvSpPr>
        <p:spPr>
          <a:xfrm>
            <a:off x="5746083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07A5CD08-3AA0-4323-8BA8-CF4DB19304BD}"/>
              </a:ext>
            </a:extLst>
          </p:cNvPr>
          <p:cNvSpPr/>
          <p:nvPr/>
        </p:nvSpPr>
        <p:spPr>
          <a:xfrm>
            <a:off x="4882287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4" name="Rectangle: Single Corner Snipped 233">
            <a:extLst>
              <a:ext uri="{FF2B5EF4-FFF2-40B4-BE49-F238E27FC236}">
                <a16:creationId xmlns:a16="http://schemas.microsoft.com/office/drawing/2014/main" id="{9D16C675-80AF-46BF-BB39-BD934B513B83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6" name="Rectangle: Single Corner Snipped 235">
            <a:extLst>
              <a:ext uri="{FF2B5EF4-FFF2-40B4-BE49-F238E27FC236}">
                <a16:creationId xmlns:a16="http://schemas.microsoft.com/office/drawing/2014/main" id="{DC9E530C-B394-41DC-BB1D-62CD31F345C4}"/>
              </a:ext>
            </a:extLst>
          </p:cNvPr>
          <p:cNvSpPr/>
          <p:nvPr/>
        </p:nvSpPr>
        <p:spPr>
          <a:xfrm>
            <a:off x="3180648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7" name="Rectangle: Single Corner Snipped 236">
            <a:extLst>
              <a:ext uri="{FF2B5EF4-FFF2-40B4-BE49-F238E27FC236}">
                <a16:creationId xmlns:a16="http://schemas.microsoft.com/office/drawing/2014/main" id="{F69A1A35-7687-4D41-BDDF-F26C7F26D061}"/>
              </a:ext>
            </a:extLst>
          </p:cNvPr>
          <p:cNvSpPr/>
          <p:nvPr/>
        </p:nvSpPr>
        <p:spPr>
          <a:xfrm>
            <a:off x="273641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9" name="Rectangle: Single Corner Snipped 238">
            <a:extLst>
              <a:ext uri="{FF2B5EF4-FFF2-40B4-BE49-F238E27FC236}">
                <a16:creationId xmlns:a16="http://schemas.microsoft.com/office/drawing/2014/main" id="{B823A126-14EA-41F7-8C84-776CB01179E0}"/>
              </a:ext>
            </a:extLst>
          </p:cNvPr>
          <p:cNvSpPr/>
          <p:nvPr/>
        </p:nvSpPr>
        <p:spPr>
          <a:xfrm>
            <a:off x="229107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0" name="Rectangle: Single Corner Snipped 239">
            <a:extLst>
              <a:ext uri="{FF2B5EF4-FFF2-40B4-BE49-F238E27FC236}">
                <a16:creationId xmlns:a16="http://schemas.microsoft.com/office/drawing/2014/main" id="{54E187D5-1637-451A-9A12-833336ED948F}"/>
              </a:ext>
            </a:extLst>
          </p:cNvPr>
          <p:cNvSpPr/>
          <p:nvPr/>
        </p:nvSpPr>
        <p:spPr>
          <a:xfrm>
            <a:off x="157084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32639C8E-D155-4FCA-BD5C-5197DC58F1ED}"/>
              </a:ext>
            </a:extLst>
          </p:cNvPr>
          <p:cNvSpPr/>
          <p:nvPr/>
        </p:nvSpPr>
        <p:spPr>
          <a:xfrm>
            <a:off x="5611324" y="247709"/>
            <a:ext cx="475889" cy="198663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Flowchart: Punched Tape 240">
            <a:extLst>
              <a:ext uri="{FF2B5EF4-FFF2-40B4-BE49-F238E27FC236}">
                <a16:creationId xmlns:a16="http://schemas.microsoft.com/office/drawing/2014/main" id="{4FD79FFE-075E-4A72-9691-077598DFC180}"/>
              </a:ext>
            </a:extLst>
          </p:cNvPr>
          <p:cNvSpPr/>
          <p:nvPr/>
        </p:nvSpPr>
        <p:spPr>
          <a:xfrm>
            <a:off x="4597093" y="5614793"/>
            <a:ext cx="427937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Cuba</a:t>
            </a:r>
            <a:endParaRPr lang="en-US" sz="1600" dirty="0"/>
          </a:p>
        </p:txBody>
      </p:sp>
      <p:sp>
        <p:nvSpPr>
          <p:cNvPr id="242" name="Flowchart: Punched Tape 241">
            <a:extLst>
              <a:ext uri="{FF2B5EF4-FFF2-40B4-BE49-F238E27FC236}">
                <a16:creationId xmlns:a16="http://schemas.microsoft.com/office/drawing/2014/main" id="{6238D93B-37E1-401D-A9AA-651A2B0393ED}"/>
              </a:ext>
            </a:extLst>
          </p:cNvPr>
          <p:cNvSpPr/>
          <p:nvPr/>
        </p:nvSpPr>
        <p:spPr>
          <a:xfrm>
            <a:off x="6294754" y="5319762"/>
            <a:ext cx="172547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3ª Guerra Carlista</a:t>
            </a:r>
            <a:endParaRPr lang="en-US" sz="1600" dirty="0"/>
          </a:p>
        </p:txBody>
      </p:sp>
      <p:sp>
        <p:nvSpPr>
          <p:cNvPr id="245" name="Flowchart: Punched Tape 244">
            <a:extLst>
              <a:ext uri="{FF2B5EF4-FFF2-40B4-BE49-F238E27FC236}">
                <a16:creationId xmlns:a16="http://schemas.microsoft.com/office/drawing/2014/main" id="{D16AABCE-8957-4E1E-A723-6FB8CAC1D85F}"/>
              </a:ext>
            </a:extLst>
          </p:cNvPr>
          <p:cNvSpPr/>
          <p:nvPr/>
        </p:nvSpPr>
        <p:spPr>
          <a:xfrm>
            <a:off x="9301832" y="560801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Cuba</a:t>
            </a:r>
            <a:endParaRPr lang="en-US" sz="1050" dirty="0"/>
          </a:p>
        </p:txBody>
      </p:sp>
      <p:sp>
        <p:nvSpPr>
          <p:cNvPr id="246" name="Flowchart: Punched Tape 245">
            <a:extLst>
              <a:ext uri="{FF2B5EF4-FFF2-40B4-BE49-F238E27FC236}">
                <a16:creationId xmlns:a16="http://schemas.microsoft.com/office/drawing/2014/main" id="{E3A15CDE-436E-4487-9453-11D0D82A22D3}"/>
              </a:ext>
            </a:extLst>
          </p:cNvPr>
          <p:cNvSpPr/>
          <p:nvPr/>
        </p:nvSpPr>
        <p:spPr>
          <a:xfrm>
            <a:off x="625126" y="533145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247" name="Flowchart: Punched Tape 246">
            <a:extLst>
              <a:ext uri="{FF2B5EF4-FFF2-40B4-BE49-F238E27FC236}">
                <a16:creationId xmlns:a16="http://schemas.microsoft.com/office/drawing/2014/main" id="{37B154B4-578E-4287-B9E2-CD6E77AA2C25}"/>
              </a:ext>
            </a:extLst>
          </p:cNvPr>
          <p:cNvSpPr/>
          <p:nvPr/>
        </p:nvSpPr>
        <p:spPr>
          <a:xfrm>
            <a:off x="-22260" y="5591076"/>
            <a:ext cx="203339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249" name="Flowchart: Punched Tape 248">
            <a:extLst>
              <a:ext uri="{FF2B5EF4-FFF2-40B4-BE49-F238E27FC236}">
                <a16:creationId xmlns:a16="http://schemas.microsoft.com/office/drawing/2014/main" id="{3527DC0D-2D92-4397-8490-E04EAE7830E0}"/>
              </a:ext>
            </a:extLst>
          </p:cNvPr>
          <p:cNvSpPr/>
          <p:nvPr/>
        </p:nvSpPr>
        <p:spPr>
          <a:xfrm>
            <a:off x="2425916" y="5616559"/>
            <a:ext cx="84861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G. Restauración</a:t>
            </a:r>
            <a:endParaRPr lang="en-US" sz="800" dirty="0"/>
          </a:p>
        </p:txBody>
      </p:sp>
      <p:sp>
        <p:nvSpPr>
          <p:cNvPr id="250" name="Flowchart: Punched Tape 249">
            <a:extLst>
              <a:ext uri="{FF2B5EF4-FFF2-40B4-BE49-F238E27FC236}">
                <a16:creationId xmlns:a16="http://schemas.microsoft.com/office/drawing/2014/main" id="{1930BB74-0EE5-4AA9-B8FF-1E5151AAC1B5}"/>
              </a:ext>
            </a:extLst>
          </p:cNvPr>
          <p:cNvSpPr/>
          <p:nvPr/>
        </p:nvSpPr>
        <p:spPr>
          <a:xfrm>
            <a:off x="3292077" y="5588459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G H-S</a:t>
            </a:r>
            <a:endParaRPr lang="en-US" sz="1050" dirty="0"/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BD6FF86-9367-48F8-921F-D104CC94A0C6}"/>
              </a:ext>
            </a:extLst>
          </p:cNvPr>
          <p:cNvCxnSpPr>
            <a:cxnSpLocks/>
          </p:cNvCxnSpPr>
          <p:nvPr/>
        </p:nvCxnSpPr>
        <p:spPr>
          <a:xfrm>
            <a:off x="9802211" y="2499968"/>
            <a:ext cx="317725" cy="74051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5DA3368B-20F6-4847-9F3D-21A7B2D9887C}"/>
              </a:ext>
            </a:extLst>
          </p:cNvPr>
          <p:cNvSpPr/>
          <p:nvPr/>
        </p:nvSpPr>
        <p:spPr>
          <a:xfrm>
            <a:off x="9705672" y="249996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EBA16B7-D4D7-4C73-95B4-D2E286FF0E2A}"/>
              </a:ext>
            </a:extLst>
          </p:cNvPr>
          <p:cNvSpPr/>
          <p:nvPr/>
        </p:nvSpPr>
        <p:spPr>
          <a:xfrm>
            <a:off x="9999438" y="31136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0D6A9E55-E52F-4A00-834B-18883BFFECC9}"/>
              </a:ext>
            </a:extLst>
          </p:cNvPr>
          <p:cNvSpPr/>
          <p:nvPr/>
        </p:nvSpPr>
        <p:spPr>
          <a:xfrm>
            <a:off x="10215204" y="3141604"/>
            <a:ext cx="208047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49EF1F4-69E7-4CC8-A012-385B165FC02F}"/>
              </a:ext>
            </a:extLst>
          </p:cNvPr>
          <p:cNvSpPr/>
          <p:nvPr/>
        </p:nvSpPr>
        <p:spPr>
          <a:xfrm>
            <a:off x="7211978" y="480633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N. Fed. </a:t>
            </a:r>
            <a:r>
              <a:rPr lang="en-US" sz="1600" dirty="0" err="1">
                <a:solidFill>
                  <a:schemeClr val="bg1"/>
                </a:solidFill>
              </a:rPr>
              <a:t>Madrileña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8C1DAD-D636-4D7D-9499-F68A8F6B0529}"/>
              </a:ext>
            </a:extLst>
          </p:cNvPr>
          <p:cNvSpPr/>
          <p:nvPr/>
        </p:nvSpPr>
        <p:spPr>
          <a:xfrm>
            <a:off x="10258499" y="5028388"/>
            <a:ext cx="1547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(Anselmo Lorenzo)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93C4668-9E46-4FBE-A855-B583220E6851}"/>
              </a:ext>
            </a:extLst>
          </p:cNvPr>
          <p:cNvSpPr/>
          <p:nvPr/>
        </p:nvSpPr>
        <p:spPr>
          <a:xfrm>
            <a:off x="5649277" y="2430321"/>
            <a:ext cx="1020507" cy="551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Radical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18E98F9F-A259-45AD-BD9F-CA5C55534BBC}"/>
              </a:ext>
            </a:extLst>
          </p:cNvPr>
          <p:cNvSpPr/>
          <p:nvPr/>
        </p:nvSpPr>
        <p:spPr>
          <a:xfrm>
            <a:off x="7330077" y="-5288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Pavía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2" name="Speech Bubble: Rectangle 261">
            <a:extLst>
              <a:ext uri="{FF2B5EF4-FFF2-40B4-BE49-F238E27FC236}">
                <a16:creationId xmlns:a16="http://schemas.microsoft.com/office/drawing/2014/main" id="{F0289C70-F025-4715-A8A8-E51FE054DDC3}"/>
              </a:ext>
            </a:extLst>
          </p:cNvPr>
          <p:cNvSpPr/>
          <p:nvPr/>
        </p:nvSpPr>
        <p:spPr>
          <a:xfrm>
            <a:off x="7339146" y="223575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Mnez</a:t>
            </a:r>
            <a:r>
              <a:rPr lang="es-ES" sz="800" dirty="0">
                <a:solidFill>
                  <a:schemeClr val="tx1"/>
                </a:solidFill>
              </a:rPr>
              <a:t> Campos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E615E2B3-3010-4540-9C23-054C29688C42}"/>
              </a:ext>
            </a:extLst>
          </p:cNvPr>
          <p:cNvSpPr/>
          <p:nvPr/>
        </p:nvSpPr>
        <p:spPr>
          <a:xfrm>
            <a:off x="4373125" y="0"/>
            <a:ext cx="475889" cy="198663"/>
          </a:xfrm>
          <a:prstGeom prst="wedgeRectCallout">
            <a:avLst>
              <a:gd name="adj1" fmla="val -6822"/>
              <a:gd name="adj2" fmla="val 768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4" name="Speech Bubble: Rectangle 263">
            <a:extLst>
              <a:ext uri="{FF2B5EF4-FFF2-40B4-BE49-F238E27FC236}">
                <a16:creationId xmlns:a16="http://schemas.microsoft.com/office/drawing/2014/main" id="{26F54CF5-EA15-4F00-A8AA-35C74CAE3A74}"/>
              </a:ext>
            </a:extLst>
          </p:cNvPr>
          <p:cNvSpPr/>
          <p:nvPr/>
        </p:nvSpPr>
        <p:spPr>
          <a:xfrm>
            <a:off x="3876711" y="257451"/>
            <a:ext cx="475889" cy="198663"/>
          </a:xfrm>
          <a:prstGeom prst="wedgeRectCallout">
            <a:avLst>
              <a:gd name="adj1" fmla="val -84881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tx1"/>
                </a:solidFill>
              </a:rPr>
              <a:t>P. San Gil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65" name="Speech Bubble: Rectangle 264">
            <a:extLst>
              <a:ext uri="{FF2B5EF4-FFF2-40B4-BE49-F238E27FC236}">
                <a16:creationId xmlns:a16="http://schemas.microsoft.com/office/drawing/2014/main" id="{6455795A-61C7-4121-8EA6-37405838611C}"/>
              </a:ext>
            </a:extLst>
          </p:cNvPr>
          <p:cNvSpPr/>
          <p:nvPr/>
        </p:nvSpPr>
        <p:spPr>
          <a:xfrm>
            <a:off x="2638307" y="257450"/>
            <a:ext cx="475889" cy="198663"/>
          </a:xfrm>
          <a:prstGeom prst="wedgeRectCallout">
            <a:avLst>
              <a:gd name="adj1" fmla="val 103262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6" name="Speech Bubble: Rectangle 205">
            <a:extLst>
              <a:ext uri="{FF2B5EF4-FFF2-40B4-BE49-F238E27FC236}">
                <a16:creationId xmlns:a16="http://schemas.microsoft.com/office/drawing/2014/main" id="{685BDE59-DE74-4502-8AA5-F49D86767BCB}"/>
              </a:ext>
            </a:extLst>
          </p:cNvPr>
          <p:cNvSpPr/>
          <p:nvPr/>
        </p:nvSpPr>
        <p:spPr>
          <a:xfrm>
            <a:off x="5204786" y="12321"/>
            <a:ext cx="521335" cy="193361"/>
          </a:xfrm>
          <a:prstGeom prst="wedgeRectCallout">
            <a:avLst>
              <a:gd name="adj1" fmla="val -64620"/>
              <a:gd name="adj2" fmla="val 503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S.Uni.M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89213D6-BF08-460E-A301-C658D2419CAC}"/>
              </a:ext>
            </a:extLst>
          </p:cNvPr>
          <p:cNvCxnSpPr>
            <a:cxnSpLocks/>
          </p:cNvCxnSpPr>
          <p:nvPr/>
        </p:nvCxnSpPr>
        <p:spPr>
          <a:xfrm flipV="1">
            <a:off x="4088147" y="1252050"/>
            <a:ext cx="516013" cy="370362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D07695C0-CEDD-4B04-9387-8AC91E16E7F3}"/>
              </a:ext>
            </a:extLst>
          </p:cNvPr>
          <p:cNvSpPr/>
          <p:nvPr/>
        </p:nvSpPr>
        <p:spPr>
          <a:xfrm>
            <a:off x="4450777" y="11114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C7CF59F-52D3-4742-89CD-818C5E506F95}"/>
              </a:ext>
            </a:extLst>
          </p:cNvPr>
          <p:cNvSpPr/>
          <p:nvPr/>
        </p:nvSpPr>
        <p:spPr>
          <a:xfrm>
            <a:off x="6704239" y="25056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29F13B0E-A93D-42DC-A9AD-07808B9F54B0}"/>
              </a:ext>
            </a:extLst>
          </p:cNvPr>
          <p:cNvCxnSpPr>
            <a:cxnSpLocks/>
          </p:cNvCxnSpPr>
          <p:nvPr/>
        </p:nvCxnSpPr>
        <p:spPr>
          <a:xfrm flipV="1">
            <a:off x="-17889" y="5066332"/>
            <a:ext cx="6055661" cy="1191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9ABF167-3DB8-45BA-8C45-A43322F3C110}"/>
              </a:ext>
            </a:extLst>
          </p:cNvPr>
          <p:cNvSpPr/>
          <p:nvPr/>
        </p:nvSpPr>
        <p:spPr>
          <a:xfrm>
            <a:off x="-678497" y="4964762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C9A8FFB7-B5D0-4041-A46A-B90C229197FE}"/>
              </a:ext>
            </a:extLst>
          </p:cNvPr>
          <p:cNvSpPr/>
          <p:nvPr/>
        </p:nvSpPr>
        <p:spPr>
          <a:xfrm>
            <a:off x="2740413" y="496476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6AE4949-FA59-4EE1-940A-B2F02325B1C2}"/>
              </a:ext>
            </a:extLst>
          </p:cNvPr>
          <p:cNvSpPr/>
          <p:nvPr/>
        </p:nvSpPr>
        <p:spPr>
          <a:xfrm>
            <a:off x="3378451" y="4941317"/>
            <a:ext cx="1884788" cy="23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FRE-AIT</a:t>
            </a:r>
          </a:p>
        </p:txBody>
      </p: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476717D-B89C-4C2A-B095-A603B5641EB8}"/>
              </a:ext>
            </a:extLst>
          </p:cNvPr>
          <p:cNvCxnSpPr>
            <a:cxnSpLocks/>
          </p:cNvCxnSpPr>
          <p:nvPr/>
        </p:nvCxnSpPr>
        <p:spPr>
          <a:xfrm flipV="1">
            <a:off x="5981980" y="4971714"/>
            <a:ext cx="304060" cy="115636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2EAA891C-6BC0-457D-A3C6-B111A9CFA696}"/>
              </a:ext>
            </a:extLst>
          </p:cNvPr>
          <p:cNvSpPr/>
          <p:nvPr/>
        </p:nvSpPr>
        <p:spPr>
          <a:xfrm>
            <a:off x="6148012" y="48459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CF514F3D-D71A-4D6B-9DBC-63E01F4BDD11}"/>
              </a:ext>
            </a:extLst>
          </p:cNvPr>
          <p:cNvCxnSpPr>
            <a:cxnSpLocks/>
          </p:cNvCxnSpPr>
          <p:nvPr/>
        </p:nvCxnSpPr>
        <p:spPr>
          <a:xfrm>
            <a:off x="6458727" y="4622957"/>
            <a:ext cx="928440" cy="1624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FAE7C4B9-8E55-43FA-A2DA-28DE22566547}"/>
              </a:ext>
            </a:extLst>
          </p:cNvPr>
          <p:cNvCxnSpPr>
            <a:cxnSpLocks/>
            <a:stCxn id="168" idx="4"/>
          </p:cNvCxnSpPr>
          <p:nvPr/>
        </p:nvCxnSpPr>
        <p:spPr>
          <a:xfrm>
            <a:off x="6439814" y="3421399"/>
            <a:ext cx="106598" cy="1197602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A93ABFF8-A4BC-40F8-AD7B-8C30962B885F}"/>
              </a:ext>
            </a:extLst>
          </p:cNvPr>
          <p:cNvSpPr/>
          <p:nvPr/>
        </p:nvSpPr>
        <p:spPr>
          <a:xfrm>
            <a:off x="6299594" y="31762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9CAC0096-D657-4A45-AEBE-6871A0E4228B}"/>
              </a:ext>
            </a:extLst>
          </p:cNvPr>
          <p:cNvCxnSpPr>
            <a:cxnSpLocks/>
          </p:cNvCxnSpPr>
          <p:nvPr/>
        </p:nvCxnSpPr>
        <p:spPr>
          <a:xfrm>
            <a:off x="0" y="3081878"/>
            <a:ext cx="4216384" cy="1684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2925A965-0C66-4B08-AAF4-FB12B202072F}"/>
              </a:ext>
            </a:extLst>
          </p:cNvPr>
          <p:cNvSpPr/>
          <p:nvPr/>
        </p:nvSpPr>
        <p:spPr>
          <a:xfrm>
            <a:off x="484856" y="2950093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Castelar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D50A60F3-DAB4-4DE8-B54F-6EB8EA78646C}"/>
              </a:ext>
            </a:extLst>
          </p:cNvPr>
          <p:cNvCxnSpPr>
            <a:cxnSpLocks/>
          </p:cNvCxnSpPr>
          <p:nvPr/>
        </p:nvCxnSpPr>
        <p:spPr>
          <a:xfrm flipV="1">
            <a:off x="4151125" y="2614815"/>
            <a:ext cx="439196" cy="446997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B8D1AD51-F890-4902-A69D-373010896521}"/>
              </a:ext>
            </a:extLst>
          </p:cNvPr>
          <p:cNvSpPr/>
          <p:nvPr/>
        </p:nvSpPr>
        <p:spPr>
          <a:xfrm>
            <a:off x="4450212" y="24922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A6DDA06-BACD-4EDE-9951-36D440119368}"/>
              </a:ext>
            </a:extLst>
          </p:cNvPr>
          <p:cNvSpPr/>
          <p:nvPr/>
        </p:nvSpPr>
        <p:spPr>
          <a:xfrm>
            <a:off x="3451941" y="2712631"/>
            <a:ext cx="1927346" cy="30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Cimbrios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Martos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8DC2ECE-4C7D-4367-95AC-ECD4DDF0B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57" y="3643471"/>
            <a:ext cx="946024" cy="122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65B95AD-26A2-4843-B255-17082CCB1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11598" r="12563" b="15783"/>
          <a:stretch/>
        </p:blipFill>
        <p:spPr bwMode="auto">
          <a:xfrm>
            <a:off x="11197288" y="3628687"/>
            <a:ext cx="913183" cy="115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62AE8B4-E7E7-4F92-AEC8-4C86E837D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7" t="3178" r="30792" b="56794"/>
          <a:stretch/>
        </p:blipFill>
        <p:spPr bwMode="auto">
          <a:xfrm>
            <a:off x="77097" y="3641259"/>
            <a:ext cx="989348" cy="1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A85E470-4239-4801-B2F6-DA3FD8D5E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9" r="12795" b="31602"/>
          <a:stretch/>
        </p:blipFill>
        <p:spPr bwMode="auto">
          <a:xfrm>
            <a:off x="3262791" y="3639205"/>
            <a:ext cx="922197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anuel Ruiz Zorrilla - Wikipedia">
            <a:extLst>
              <a:ext uri="{FF2B5EF4-FFF2-40B4-BE49-F238E27FC236}">
                <a16:creationId xmlns:a16="http://schemas.microsoft.com/office/drawing/2014/main" id="{2B24FD09-6250-4C8B-AACB-95C10F52D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2" t="9075" r="11223" b="24124"/>
          <a:stretch/>
        </p:blipFill>
        <p:spPr bwMode="auto">
          <a:xfrm>
            <a:off x="4262900" y="3694826"/>
            <a:ext cx="940985" cy="11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estanislao figueras,republica - Comprar Cromolitografía en todocoleccion -  33919065">
            <a:extLst>
              <a:ext uri="{FF2B5EF4-FFF2-40B4-BE49-F238E27FC236}">
                <a16:creationId xmlns:a16="http://schemas.microsoft.com/office/drawing/2014/main" id="{B773DAA2-30DC-483D-867F-B407E93F8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7" t="10601" r="27728" b="33757"/>
          <a:stretch/>
        </p:blipFill>
        <p:spPr bwMode="auto">
          <a:xfrm>
            <a:off x="8326127" y="3604417"/>
            <a:ext cx="898571" cy="116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Francesc Pi i Margall - Wikipedia">
            <a:extLst>
              <a:ext uri="{FF2B5EF4-FFF2-40B4-BE49-F238E27FC236}">
                <a16:creationId xmlns:a16="http://schemas.microsoft.com/office/drawing/2014/main" id="{BDB661D5-00C3-487A-96DA-2DFF732B5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5" t="11635" r="21110" b="24877"/>
          <a:stretch/>
        </p:blipFill>
        <p:spPr bwMode="auto">
          <a:xfrm>
            <a:off x="9283026" y="3605064"/>
            <a:ext cx="906304" cy="116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364066AA-20C1-425A-AFD8-7D7D67A4D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3"/>
          <a:stretch/>
        </p:blipFill>
        <p:spPr bwMode="auto">
          <a:xfrm>
            <a:off x="10247658" y="3609119"/>
            <a:ext cx="891301" cy="116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B0C2000D-A587-4708-9AA1-D1A5A3737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1" t="5696" r="32202" b="41217"/>
          <a:stretch/>
        </p:blipFill>
        <p:spPr bwMode="auto">
          <a:xfrm>
            <a:off x="2168293" y="3633545"/>
            <a:ext cx="1016586" cy="123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Segismundo Moret - Wikipedia, la enciclopedia libre">
            <a:extLst>
              <a:ext uri="{FF2B5EF4-FFF2-40B4-BE49-F238E27FC236}">
                <a16:creationId xmlns:a16="http://schemas.microsoft.com/office/drawing/2014/main" id="{5CFFCD3D-213F-49C7-B6EA-73A5E8BD4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5" t="8993" r="16778" b="22102"/>
          <a:stretch/>
        </p:blipFill>
        <p:spPr bwMode="auto">
          <a:xfrm>
            <a:off x="5281796" y="3693505"/>
            <a:ext cx="978905" cy="117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Oval 221">
            <a:extLst>
              <a:ext uri="{FF2B5EF4-FFF2-40B4-BE49-F238E27FC236}">
                <a16:creationId xmlns:a16="http://schemas.microsoft.com/office/drawing/2014/main" id="{D45879AE-07A7-4B01-AFCE-F68807AA252D}"/>
              </a:ext>
            </a:extLst>
          </p:cNvPr>
          <p:cNvSpPr/>
          <p:nvPr/>
        </p:nvSpPr>
        <p:spPr>
          <a:xfrm>
            <a:off x="6180502" y="192791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A5AF1D2E-ED88-4E20-ADBB-A31B01E56F5D}"/>
              </a:ext>
            </a:extLst>
          </p:cNvPr>
          <p:cNvCxnSpPr>
            <a:cxnSpLocks/>
          </p:cNvCxnSpPr>
          <p:nvPr/>
        </p:nvCxnSpPr>
        <p:spPr>
          <a:xfrm flipV="1">
            <a:off x="7184656" y="2356959"/>
            <a:ext cx="2977487" cy="3455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>
            <a:extLst>
              <a:ext uri="{FF2B5EF4-FFF2-40B4-BE49-F238E27FC236}">
                <a16:creationId xmlns:a16="http://schemas.microsoft.com/office/drawing/2014/main" id="{EBBAE23B-E77B-475B-8A79-97F5FA34050B}"/>
              </a:ext>
            </a:extLst>
          </p:cNvPr>
          <p:cNvSpPr/>
          <p:nvPr/>
        </p:nvSpPr>
        <p:spPr>
          <a:xfrm>
            <a:off x="7167541" y="222288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Mon</a:t>
            </a:r>
            <a:r>
              <a:rPr lang="es-ES" sz="1600" dirty="0" err="1">
                <a:solidFill>
                  <a:schemeClr val="bg1"/>
                </a:solidFill>
              </a:rPr>
              <a:t>arq.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Dem</a:t>
            </a:r>
            <a:r>
              <a:rPr lang="es-ES" sz="1600" dirty="0">
                <a:solidFill>
                  <a:schemeClr val="bg1"/>
                </a:solidFill>
              </a:rPr>
              <a:t>. (Moret)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22322115-C8E4-485A-9CE2-260731B2AC94}"/>
              </a:ext>
            </a:extLst>
          </p:cNvPr>
          <p:cNvSpPr/>
          <p:nvPr/>
        </p:nvSpPr>
        <p:spPr>
          <a:xfrm>
            <a:off x="6712859" y="2486384"/>
            <a:ext cx="2890523" cy="241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P</a:t>
            </a:r>
            <a:r>
              <a:rPr lang="en-US" sz="1600" dirty="0">
                <a:solidFill>
                  <a:schemeClr val="bg1"/>
                </a:solidFill>
              </a:rPr>
              <a:t>.  Dem. Radical (</a:t>
            </a:r>
            <a:r>
              <a:rPr lang="en-US" sz="1600" dirty="0" err="1">
                <a:solidFill>
                  <a:schemeClr val="bg1"/>
                </a:solidFill>
              </a:rPr>
              <a:t>Martos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629726A-9013-48A4-BAC2-92A1B8544628}"/>
              </a:ext>
            </a:extLst>
          </p:cNvPr>
          <p:cNvCxnSpPr>
            <a:cxnSpLocks/>
          </p:cNvCxnSpPr>
          <p:nvPr/>
        </p:nvCxnSpPr>
        <p:spPr>
          <a:xfrm flipV="1">
            <a:off x="10139658" y="1649723"/>
            <a:ext cx="957037" cy="702798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Oval 275">
            <a:extLst>
              <a:ext uri="{FF2B5EF4-FFF2-40B4-BE49-F238E27FC236}">
                <a16:creationId xmlns:a16="http://schemas.microsoft.com/office/drawing/2014/main" id="{E7D228FF-27C6-42ED-B3E2-C5478528D6A1}"/>
              </a:ext>
            </a:extLst>
          </p:cNvPr>
          <p:cNvSpPr/>
          <p:nvPr/>
        </p:nvSpPr>
        <p:spPr>
          <a:xfrm>
            <a:off x="10002522" y="22360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785DE0C7-BCA5-42D1-A1C6-4CB5F10BC911}"/>
              </a:ext>
            </a:extLst>
          </p:cNvPr>
          <p:cNvSpPr/>
          <p:nvPr/>
        </p:nvSpPr>
        <p:spPr>
          <a:xfrm>
            <a:off x="10940488" y="15546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773D8A2-CD99-4319-86FF-A455CBB2360C}"/>
              </a:ext>
            </a:extLst>
          </p:cNvPr>
          <p:cNvSpPr/>
          <p:nvPr/>
        </p:nvSpPr>
        <p:spPr>
          <a:xfrm>
            <a:off x="9371194" y="1925965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Izq. Dinástica</a:t>
            </a:r>
          </a:p>
          <a:p>
            <a:pPr algn="ctr"/>
            <a:r>
              <a:rPr lang="es-ES" sz="1600" dirty="0">
                <a:solidFill>
                  <a:schemeClr val="tx1"/>
                </a:solidFill>
              </a:rPr>
              <a:t>(Herrera)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BCCA5D-6735-4B22-A95B-6DB2C16A6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0" r="35316" b="73743"/>
          <a:stretch/>
        </p:blipFill>
        <p:spPr bwMode="auto">
          <a:xfrm>
            <a:off x="7387166" y="3629706"/>
            <a:ext cx="906193" cy="113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64E4718-91AA-4D8C-BD21-0C9090D2DCDA}"/>
              </a:ext>
            </a:extLst>
          </p:cNvPr>
          <p:cNvCxnSpPr>
            <a:cxnSpLocks/>
          </p:cNvCxnSpPr>
          <p:nvPr/>
        </p:nvCxnSpPr>
        <p:spPr>
          <a:xfrm>
            <a:off x="7316989" y="4619001"/>
            <a:ext cx="364741" cy="565548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9690DC6-6B87-41E3-AC9B-B6F6E7E8C625}"/>
              </a:ext>
            </a:extLst>
          </p:cNvPr>
          <p:cNvSpPr/>
          <p:nvPr/>
        </p:nvSpPr>
        <p:spPr>
          <a:xfrm>
            <a:off x="6013634" y="4086187"/>
            <a:ext cx="1608719" cy="254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Intransigentes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</a:rPr>
              <a:t>Cantonalistas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(Ant </a:t>
            </a:r>
            <a:r>
              <a:rPr lang="en-US" sz="1600" dirty="0" err="1">
                <a:solidFill>
                  <a:schemeClr val="tx1"/>
                </a:solidFill>
              </a:rPr>
              <a:t>Gálvez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EDFDD3A1-2FB3-4A1B-90D1-1D11305CF7D5}"/>
              </a:ext>
            </a:extLst>
          </p:cNvPr>
          <p:cNvSpPr/>
          <p:nvPr/>
        </p:nvSpPr>
        <p:spPr>
          <a:xfrm>
            <a:off x="7528038" y="50663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C443E8B2-124B-4FA9-8D69-8BCE9BD94D92}"/>
              </a:ext>
            </a:extLst>
          </p:cNvPr>
          <p:cNvSpPr/>
          <p:nvPr/>
        </p:nvSpPr>
        <p:spPr>
          <a:xfrm>
            <a:off x="4889667" y="4631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FB704D9-C8EE-43B1-8388-443EC86613C0}"/>
              </a:ext>
            </a:extLst>
          </p:cNvPr>
          <p:cNvCxnSpPr>
            <a:cxnSpLocks/>
          </p:cNvCxnSpPr>
          <p:nvPr/>
        </p:nvCxnSpPr>
        <p:spPr>
          <a:xfrm>
            <a:off x="7599865" y="1683267"/>
            <a:ext cx="2162365" cy="662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50D2049-BAA1-4C3F-A328-F11915AC7F07}"/>
              </a:ext>
            </a:extLst>
          </p:cNvPr>
          <p:cNvSpPr/>
          <p:nvPr/>
        </p:nvSpPr>
        <p:spPr>
          <a:xfrm>
            <a:off x="9612993" y="15452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E0E105A-C957-45D8-8F9D-E1199AF586E0}"/>
              </a:ext>
            </a:extLst>
          </p:cNvPr>
          <p:cNvSpPr/>
          <p:nvPr/>
        </p:nvSpPr>
        <p:spPr>
          <a:xfrm>
            <a:off x="7359834" y="1458908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Centralista</a:t>
            </a:r>
            <a:r>
              <a:rPr lang="en-US" sz="1600" dirty="0">
                <a:solidFill>
                  <a:schemeClr val="bg1"/>
                </a:solidFill>
              </a:rPr>
              <a:t> (A. Martínez)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CABA9CB-9806-400A-A0D2-AA14FE267C04}"/>
              </a:ext>
            </a:extLst>
          </p:cNvPr>
          <p:cNvSpPr/>
          <p:nvPr/>
        </p:nvSpPr>
        <p:spPr>
          <a:xfrm>
            <a:off x="2738754" y="3417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5642036B-5944-48E4-97ED-5833CCC63E15}"/>
              </a:ext>
            </a:extLst>
          </p:cNvPr>
          <p:cNvSpPr/>
          <p:nvPr/>
        </p:nvSpPr>
        <p:spPr>
          <a:xfrm>
            <a:off x="2914035" y="3363125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97CBE35A-8915-42D6-82E5-E5B2A15AF056}"/>
              </a:ext>
            </a:extLst>
          </p:cNvPr>
          <p:cNvSpPr/>
          <p:nvPr/>
        </p:nvSpPr>
        <p:spPr>
          <a:xfrm>
            <a:off x="9195202" y="330748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D01ED0DF-5B0C-4D83-8DEA-855A421D319E}"/>
              </a:ext>
            </a:extLst>
          </p:cNvPr>
          <p:cNvSpPr/>
          <p:nvPr/>
        </p:nvSpPr>
        <p:spPr>
          <a:xfrm>
            <a:off x="5751435" y="5156452"/>
            <a:ext cx="509075" cy="317584"/>
          </a:xfrm>
          <a:prstGeom prst="wedgeRectCallout">
            <a:avLst>
              <a:gd name="adj1" fmla="val 51363"/>
              <a:gd name="adj2" fmla="val -1028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Prim. Inter.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963DF94-37F3-4F66-A7A0-FDCAB9D2BAE6}"/>
              </a:ext>
            </a:extLst>
          </p:cNvPr>
          <p:cNvSpPr/>
          <p:nvPr/>
        </p:nvSpPr>
        <p:spPr>
          <a:xfrm>
            <a:off x="3901567" y="2345062"/>
            <a:ext cx="2282275" cy="258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(Prim)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43EF5156-02C0-453D-9A15-ED4C28C9D61F}"/>
              </a:ext>
            </a:extLst>
          </p:cNvPr>
          <p:cNvSpPr/>
          <p:nvPr/>
        </p:nvSpPr>
        <p:spPr>
          <a:xfrm>
            <a:off x="6202106" y="332392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(Julio </a:t>
            </a:r>
            <a:r>
              <a:rPr lang="en-US" sz="1600" dirty="0" err="1">
                <a:solidFill>
                  <a:schemeClr val="tx1"/>
                </a:solidFill>
              </a:rPr>
              <a:t>Vizcarrondo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2" name="Speech Bubble: Rectangle 251">
            <a:extLst>
              <a:ext uri="{FF2B5EF4-FFF2-40B4-BE49-F238E27FC236}">
                <a16:creationId xmlns:a16="http://schemas.microsoft.com/office/drawing/2014/main" id="{40344089-DB76-4F4F-9730-39E289E27591}"/>
              </a:ext>
            </a:extLst>
          </p:cNvPr>
          <p:cNvSpPr/>
          <p:nvPr/>
        </p:nvSpPr>
        <p:spPr>
          <a:xfrm>
            <a:off x="5031346" y="5195778"/>
            <a:ext cx="689751" cy="317584"/>
          </a:xfrm>
          <a:prstGeom prst="wedgeRectCallout">
            <a:avLst>
              <a:gd name="adj1" fmla="val 9633"/>
              <a:gd name="adj2" fmla="val 920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Lib. De Vientres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75" name="Speech Bubble: Rectangle 274">
            <a:extLst>
              <a:ext uri="{FF2B5EF4-FFF2-40B4-BE49-F238E27FC236}">
                <a16:creationId xmlns:a16="http://schemas.microsoft.com/office/drawing/2014/main" id="{2A4D29F6-BD6E-4CC9-B465-2D0A9CE40D03}"/>
              </a:ext>
            </a:extLst>
          </p:cNvPr>
          <p:cNvSpPr/>
          <p:nvPr/>
        </p:nvSpPr>
        <p:spPr>
          <a:xfrm>
            <a:off x="8791289" y="2772199"/>
            <a:ext cx="857035" cy="317584"/>
          </a:xfrm>
          <a:prstGeom prst="wedgeRectCallout">
            <a:avLst>
              <a:gd name="adj1" fmla="val 62007"/>
              <a:gd name="adj2" fmla="val 266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Abolición </a:t>
            </a:r>
            <a:r>
              <a:rPr lang="es-ES" sz="1100" dirty="0" err="1">
                <a:solidFill>
                  <a:schemeClr val="tx1"/>
                </a:solidFill>
              </a:rPr>
              <a:t>Escl</a:t>
            </a:r>
            <a:r>
              <a:rPr lang="es-ES" sz="1100" dirty="0">
                <a:solidFill>
                  <a:schemeClr val="tx1"/>
                </a:solidFill>
              </a:rPr>
              <a:t>. Cuba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0D6F8327-4AA7-47F0-8087-322F74647BD5}"/>
              </a:ext>
            </a:extLst>
          </p:cNvPr>
          <p:cNvSpPr/>
          <p:nvPr/>
        </p:nvSpPr>
        <p:spPr>
          <a:xfrm>
            <a:off x="6838077" y="2815467"/>
            <a:ext cx="886420" cy="317584"/>
          </a:xfrm>
          <a:prstGeom prst="wedgeRectCallout">
            <a:avLst>
              <a:gd name="adj1" fmla="val -60914"/>
              <a:gd name="adj2" fmla="val 2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Abo</a:t>
            </a:r>
            <a:r>
              <a:rPr lang="es-ES" sz="1100" dirty="0">
                <a:solidFill>
                  <a:schemeClr val="tx1"/>
                </a:solidFill>
              </a:rPr>
              <a:t>. Esc. Puerto Rico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02769A0B-B5CA-4E97-AD19-252C7F45FFEF}"/>
              </a:ext>
            </a:extLst>
          </p:cNvPr>
          <p:cNvSpPr/>
          <p:nvPr/>
        </p:nvSpPr>
        <p:spPr>
          <a:xfrm>
            <a:off x="11145599" y="1964615"/>
            <a:ext cx="669868" cy="359085"/>
          </a:xfrm>
          <a:prstGeom prst="wedgeRectCallout">
            <a:avLst>
              <a:gd name="adj1" fmla="val -62803"/>
              <a:gd name="adj2" fmla="val 378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Lib. Prensa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FF507E5A-63F1-434A-A5B0-4FACD4D0640B}"/>
              </a:ext>
            </a:extLst>
          </p:cNvPr>
          <p:cNvSpPr/>
          <p:nvPr/>
        </p:nvSpPr>
        <p:spPr>
          <a:xfrm>
            <a:off x="7776762" y="2790977"/>
            <a:ext cx="944798" cy="310807"/>
          </a:xfrm>
          <a:prstGeom prst="wedgeRectCallout">
            <a:avLst>
              <a:gd name="adj1" fmla="val -13130"/>
              <a:gd name="adj2" fmla="val 4164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I.L.E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6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BBECCD2-FA6E-4280-8EC9-2DB1A1AFCD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9E413A-74AC-416C-8D40-8DB3E5CC6B2D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F567C76-4176-4A12-A0FB-8612946E22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479C7E9-ACE2-4BF4-AE7D-2A6106CC8BED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2AFD714-2833-4627-8C0B-AD130532FCA5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5CBAAB2-F992-47E5-82BE-16C4EC2CDCC0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29D64E9-0F99-49D7-BA65-57840B0065DB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422A603-8970-4C95-B622-2F880566EEB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C348F1A-BAAE-4F50-AC39-DD8C6BC58462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9C67484-E1CE-477A-9684-A7F387DEAE94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7E30D4E-AE78-43F3-A28A-4365D83C0008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CFBBE86-EBDE-4AAC-A110-6786BD590A6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1102A38-A54D-4218-B677-BB67119FA631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69B1C9D-CE4A-430B-8308-149F2FFC02D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F20E01-30A4-4E81-85F4-81DC33A2D32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0804718-0F84-4DB3-9D87-1A2A2A5EBD0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8A64C34-320F-4932-B5C6-76BB6821E3DE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154B77-828F-483C-9066-F70C9C7AB46B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D8C1476-5344-4449-9B91-C993960DB11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1D72967-D98F-412A-AC8C-EA245E31B87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D1524EA-89ED-4A81-A106-11334AD7C1B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585B8D8-7E08-4C93-A771-708CEFB7FBE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1021F46-C32B-4B20-AA36-68DFCC9B0FB4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B223C9-1F1D-4A4E-9A82-9898B87565B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1CCDE71-D151-4BAB-8B54-42D921FACA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02BED3D-6D5C-46A7-8E2D-6935D988002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6130477-8C77-4A4D-8FC8-91A394383CBC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9486303-500D-46F3-AF54-6F349FEF5765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41F8943-9621-4980-9B8A-8A96A011EAA1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F50E4D3F-52C7-427D-A5BF-E526CAE3B9A3}"/>
              </a:ext>
            </a:extLst>
          </p:cNvPr>
          <p:cNvCxnSpPr>
            <a:cxnSpLocks/>
            <a:endCxn id="212" idx="1"/>
          </p:cNvCxnSpPr>
          <p:nvPr/>
        </p:nvCxnSpPr>
        <p:spPr>
          <a:xfrm flipV="1">
            <a:off x="7649175" y="2342638"/>
            <a:ext cx="778166" cy="115176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3A9AC0D-B0E0-48D4-ACFA-8648E0D46878}"/>
              </a:ext>
            </a:extLst>
          </p:cNvPr>
          <p:cNvCxnSpPr>
            <a:cxnSpLocks/>
          </p:cNvCxnSpPr>
          <p:nvPr/>
        </p:nvCxnSpPr>
        <p:spPr>
          <a:xfrm>
            <a:off x="4161929" y="610985"/>
            <a:ext cx="868842" cy="314024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1008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424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786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704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615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348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8077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4036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0021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537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72051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E2DDA5-391D-48A6-A5CF-AE33EBEB4FB9}"/>
              </a:ext>
            </a:extLst>
          </p:cNvPr>
          <p:cNvSpPr/>
          <p:nvPr/>
        </p:nvSpPr>
        <p:spPr>
          <a:xfrm>
            <a:off x="8048190" y="6116713"/>
            <a:ext cx="4143802" cy="23615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Reinado</a:t>
            </a:r>
            <a:r>
              <a:rPr lang="en-US" sz="1400" dirty="0">
                <a:solidFill>
                  <a:schemeClr val="bg1"/>
                </a:solidFill>
              </a:rPr>
              <a:t> de Alfonso XIII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30A217-1FD6-4625-995F-E6D83B5A19D4}"/>
              </a:ext>
            </a:extLst>
          </p:cNvPr>
          <p:cNvSpPr/>
          <p:nvPr/>
        </p:nvSpPr>
        <p:spPr>
          <a:xfrm>
            <a:off x="741729" y="6137367"/>
            <a:ext cx="7306461" cy="2155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Regencia</a:t>
            </a:r>
            <a:r>
              <a:rPr lang="en-US" sz="1100" dirty="0">
                <a:solidFill>
                  <a:schemeClr val="bg1"/>
                </a:solidFill>
              </a:rPr>
              <a:t> de M. Cristina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16E794F-56C3-49BD-9201-805D1EB2B42C}"/>
              </a:ext>
            </a:extLst>
          </p:cNvPr>
          <p:cNvSpPr/>
          <p:nvPr/>
        </p:nvSpPr>
        <p:spPr>
          <a:xfrm>
            <a:off x="8377670" y="5889429"/>
            <a:ext cx="1250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19EDAE-7452-49C7-81EA-B58B6A6DF424}"/>
              </a:ext>
            </a:extLst>
          </p:cNvPr>
          <p:cNvSpPr/>
          <p:nvPr/>
        </p:nvSpPr>
        <p:spPr>
          <a:xfrm>
            <a:off x="7720515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2AC28D-AC29-4441-B9DD-9E0AB3D72783}"/>
              </a:ext>
            </a:extLst>
          </p:cNvPr>
          <p:cNvSpPr/>
          <p:nvPr/>
        </p:nvSpPr>
        <p:spPr>
          <a:xfrm>
            <a:off x="6860930" y="5897517"/>
            <a:ext cx="86046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8AB816C-F37F-49DF-8362-D4CD5A75C907}"/>
              </a:ext>
            </a:extLst>
          </p:cNvPr>
          <p:cNvSpPr/>
          <p:nvPr/>
        </p:nvSpPr>
        <p:spPr>
          <a:xfrm>
            <a:off x="6212819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781A138-BFAE-4F04-8D34-5696982319D4}"/>
              </a:ext>
            </a:extLst>
          </p:cNvPr>
          <p:cNvSpPr/>
          <p:nvPr/>
        </p:nvSpPr>
        <p:spPr>
          <a:xfrm>
            <a:off x="5030771" y="5889160"/>
            <a:ext cx="11785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088440-7DEC-4441-913C-8E787C779D18}"/>
              </a:ext>
            </a:extLst>
          </p:cNvPr>
          <p:cNvSpPr/>
          <p:nvPr/>
        </p:nvSpPr>
        <p:spPr>
          <a:xfrm>
            <a:off x="4075811" y="5888639"/>
            <a:ext cx="950848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C1AF6A-3308-44BE-BE5D-F212AD842D57}"/>
              </a:ext>
            </a:extLst>
          </p:cNvPr>
          <p:cNvSpPr/>
          <p:nvPr/>
        </p:nvSpPr>
        <p:spPr>
          <a:xfrm>
            <a:off x="3001481" y="5882179"/>
            <a:ext cx="1078260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FF8D2DD-3AC7-41B2-83D5-E7107BC313FE}"/>
              </a:ext>
            </a:extLst>
          </p:cNvPr>
          <p:cNvSpPr/>
          <p:nvPr/>
        </p:nvSpPr>
        <p:spPr>
          <a:xfrm>
            <a:off x="1032810" y="5888639"/>
            <a:ext cx="1967510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08FECE3-19EF-4ADD-BBAD-8AF84A19EC16}"/>
              </a:ext>
            </a:extLst>
          </p:cNvPr>
          <p:cNvSpPr/>
          <p:nvPr/>
        </p:nvSpPr>
        <p:spPr>
          <a:xfrm>
            <a:off x="319514" y="5888639"/>
            <a:ext cx="71642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F9B33D9-6700-40F4-B3DB-B4021CBCD35A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99DBE3D-CB1A-4181-B108-7BC2F381911F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12191997" cy="2908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C876AB5-678D-465E-8F3C-EA4425CEAD1E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12192000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68B223C3-7B91-453B-8062-C18B3A335649}"/>
              </a:ext>
            </a:extLst>
          </p:cNvPr>
          <p:cNvCxnSpPr>
            <a:cxnSpLocks/>
          </p:cNvCxnSpPr>
          <p:nvPr/>
        </p:nvCxnSpPr>
        <p:spPr>
          <a:xfrm>
            <a:off x="-3836" y="4969733"/>
            <a:ext cx="12195833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1C5DBE0-274C-4B2F-9D19-DEC2CE50AA74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5FBA99A-D787-4144-AC91-4DDECFD3321C}"/>
              </a:ext>
            </a:extLst>
          </p:cNvPr>
          <p:cNvSpPr/>
          <p:nvPr/>
        </p:nvSpPr>
        <p:spPr>
          <a:xfrm>
            <a:off x="-30294" y="5888640"/>
            <a:ext cx="322857" cy="22807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EDD4596-220A-4E31-B784-0347A100BAF0}"/>
              </a:ext>
            </a:extLst>
          </p:cNvPr>
          <p:cNvCxnSpPr>
            <a:cxnSpLocks/>
          </p:cNvCxnSpPr>
          <p:nvPr/>
        </p:nvCxnSpPr>
        <p:spPr>
          <a:xfrm>
            <a:off x="0" y="52651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DEA9871-B83A-4B18-8E34-C94418BCC212}"/>
              </a:ext>
            </a:extLst>
          </p:cNvPr>
          <p:cNvSpPr/>
          <p:nvPr/>
        </p:nvSpPr>
        <p:spPr>
          <a:xfrm>
            <a:off x="-28098" y="6116713"/>
            <a:ext cx="743618" cy="245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Alf. XII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7464143-3EBF-4463-9D4D-7EE591A7A6C9}"/>
              </a:ext>
            </a:extLst>
          </p:cNvPr>
          <p:cNvSpPr txBox="1"/>
          <p:nvPr/>
        </p:nvSpPr>
        <p:spPr>
          <a:xfrm>
            <a:off x="857872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792C460-9BFE-4D21-8FF9-B20C1403638D}"/>
              </a:ext>
            </a:extLst>
          </p:cNvPr>
          <p:cNvSpPr txBox="1"/>
          <p:nvPr/>
        </p:nvSpPr>
        <p:spPr>
          <a:xfrm>
            <a:off x="1030594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B018EA7-BA1D-4311-9EC7-4C58F5294A0E}"/>
              </a:ext>
            </a:extLst>
          </p:cNvPr>
          <p:cNvSpPr txBox="1"/>
          <p:nvPr/>
        </p:nvSpPr>
        <p:spPr>
          <a:xfrm>
            <a:off x="94383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1906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63908DC-8347-407F-B8CD-9230268B6338}"/>
              </a:ext>
            </a:extLst>
          </p:cNvPr>
          <p:cNvSpPr txBox="1"/>
          <p:nvPr/>
        </p:nvSpPr>
        <p:spPr>
          <a:xfrm>
            <a:off x="111725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BF95CA1-BA76-431C-9382-F567B83B8909}"/>
              </a:ext>
            </a:extLst>
          </p:cNvPr>
          <p:cNvSpPr/>
          <p:nvPr/>
        </p:nvSpPr>
        <p:spPr>
          <a:xfrm>
            <a:off x="11374884" y="5879726"/>
            <a:ext cx="812645" cy="25474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184196B-FC10-4CBF-BFAE-4C678A1B3FBD}"/>
              </a:ext>
            </a:extLst>
          </p:cNvPr>
          <p:cNvSpPr/>
          <p:nvPr/>
        </p:nvSpPr>
        <p:spPr>
          <a:xfrm>
            <a:off x="10208886" y="5879726"/>
            <a:ext cx="1176923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8028872-7775-4B29-92B6-F767A7172E30}"/>
              </a:ext>
            </a:extLst>
          </p:cNvPr>
          <p:cNvSpPr/>
          <p:nvPr/>
        </p:nvSpPr>
        <p:spPr>
          <a:xfrm>
            <a:off x="9518647" y="5879726"/>
            <a:ext cx="746334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772A74E-D0AF-44FA-B4CD-368080A0FF00}"/>
              </a:ext>
            </a:extLst>
          </p:cNvPr>
          <p:cNvSpPr/>
          <p:nvPr/>
        </p:nvSpPr>
        <p:spPr>
          <a:xfrm>
            <a:off x="11916370" y="5638859"/>
            <a:ext cx="271160" cy="2409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D7F225ED-850E-438F-8EF2-C8F41F6793ED}"/>
              </a:ext>
            </a:extLst>
          </p:cNvPr>
          <p:cNvCxnSpPr>
            <a:cxnSpLocks/>
          </p:cNvCxnSpPr>
          <p:nvPr/>
        </p:nvCxnSpPr>
        <p:spPr>
          <a:xfrm>
            <a:off x="0" y="2341579"/>
            <a:ext cx="11047098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F46BDB7-798A-4542-A60F-2ADEAB291937}"/>
              </a:ext>
            </a:extLst>
          </p:cNvPr>
          <p:cNvSpPr/>
          <p:nvPr/>
        </p:nvSpPr>
        <p:spPr>
          <a:xfrm>
            <a:off x="145066" y="1106934"/>
            <a:ext cx="3406544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 del Castillo)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975B8EE-EBA1-4F15-90A4-AEDCA2601C4F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CC427B3-FE56-432A-A72D-2782DB8791B0}"/>
              </a:ext>
            </a:extLst>
          </p:cNvPr>
          <p:cNvSpPr/>
          <p:nvPr/>
        </p:nvSpPr>
        <p:spPr>
          <a:xfrm>
            <a:off x="221009" y="484290"/>
            <a:ext cx="6900547" cy="17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F4F44A3-457C-48DB-A157-6798A7026B7D}"/>
              </a:ext>
            </a:extLst>
          </p:cNvPr>
          <p:cNvSpPr/>
          <p:nvPr/>
        </p:nvSpPr>
        <p:spPr>
          <a:xfrm>
            <a:off x="-3896" y="486430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4246FE0-CD0F-4D3D-A7EC-1E863AC63D02}"/>
              </a:ext>
            </a:extLst>
          </p:cNvPr>
          <p:cNvSpPr/>
          <p:nvPr/>
        </p:nvSpPr>
        <p:spPr>
          <a:xfrm>
            <a:off x="35640" y="3355525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(Salmerón)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2818ACE-B703-4AEA-A7AD-8251E046E72C}"/>
              </a:ext>
            </a:extLst>
          </p:cNvPr>
          <p:cNvSpPr/>
          <p:nvPr/>
        </p:nvSpPr>
        <p:spPr>
          <a:xfrm>
            <a:off x="92772" y="5153474"/>
            <a:ext cx="2899196" cy="212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Anarquistas</a:t>
            </a:r>
            <a:r>
              <a:rPr lang="en-US" sz="1600" dirty="0">
                <a:solidFill>
                  <a:schemeClr val="bg1"/>
                </a:solidFill>
              </a:rPr>
              <a:t> (Anselmo Lorenzo)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CEE105E-5A5D-45D8-B907-A44A874E5D22}"/>
              </a:ext>
            </a:extLst>
          </p:cNvPr>
          <p:cNvSpPr/>
          <p:nvPr/>
        </p:nvSpPr>
        <p:spPr>
          <a:xfrm>
            <a:off x="226094" y="2076112"/>
            <a:ext cx="4054684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Republicano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6F5F41F-7260-450F-AB72-290726E48200}"/>
              </a:ext>
            </a:extLst>
          </p:cNvPr>
          <p:cNvSpPr/>
          <p:nvPr/>
        </p:nvSpPr>
        <p:spPr>
          <a:xfrm>
            <a:off x="8427341" y="2076112"/>
            <a:ext cx="256058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Uni</a:t>
            </a:r>
            <a:r>
              <a:rPr lang="es-ES" sz="1400" dirty="0" err="1">
                <a:solidFill>
                  <a:schemeClr val="tx1"/>
                </a:solidFill>
              </a:rPr>
              <a:t>ó</a:t>
            </a:r>
            <a:r>
              <a:rPr lang="en-US" sz="1400" dirty="0">
                <a:solidFill>
                  <a:schemeClr val="tx1"/>
                </a:solidFill>
              </a:rPr>
              <a:t>n Rep. (Salmerón)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1881CDB-9A8B-4CF2-AC90-6508D66070F9}"/>
              </a:ext>
            </a:extLst>
          </p:cNvPr>
          <p:cNvCxnSpPr>
            <a:cxnSpLocks/>
          </p:cNvCxnSpPr>
          <p:nvPr/>
        </p:nvCxnSpPr>
        <p:spPr>
          <a:xfrm>
            <a:off x="5037370" y="3749446"/>
            <a:ext cx="714962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2CF9B0AE-BB27-4E87-9790-B02EEFF8B47A}"/>
              </a:ext>
            </a:extLst>
          </p:cNvPr>
          <p:cNvSpPr/>
          <p:nvPr/>
        </p:nvSpPr>
        <p:spPr>
          <a:xfrm>
            <a:off x="5202042" y="348600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(Sabino Arana)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5531BB9-EBD7-4EDF-84E1-2538A4E54224}"/>
              </a:ext>
            </a:extLst>
          </p:cNvPr>
          <p:cNvCxnSpPr>
            <a:cxnSpLocks/>
          </p:cNvCxnSpPr>
          <p:nvPr/>
        </p:nvCxnSpPr>
        <p:spPr>
          <a:xfrm>
            <a:off x="11047098" y="2341579"/>
            <a:ext cx="1153385" cy="0"/>
          </a:xfrm>
          <a:prstGeom prst="line">
            <a:avLst/>
          </a:prstGeom>
          <a:ln w="2317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4E8CEE-1205-474F-A200-8E589C4FF9D9}"/>
              </a:ext>
            </a:extLst>
          </p:cNvPr>
          <p:cNvCxnSpPr>
            <a:cxnSpLocks/>
          </p:cNvCxnSpPr>
          <p:nvPr/>
        </p:nvCxnSpPr>
        <p:spPr>
          <a:xfrm>
            <a:off x="11033613" y="2341579"/>
            <a:ext cx="434780" cy="1135547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5D88845-7CFF-42B9-9DFB-DD8F81BF3CFD}"/>
              </a:ext>
            </a:extLst>
          </p:cNvPr>
          <p:cNvCxnSpPr>
            <a:cxnSpLocks/>
          </p:cNvCxnSpPr>
          <p:nvPr/>
        </p:nvCxnSpPr>
        <p:spPr>
          <a:xfrm>
            <a:off x="3741395" y="2923142"/>
            <a:ext cx="8445603" cy="0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ctangle 220">
            <a:extLst>
              <a:ext uri="{FF2B5EF4-FFF2-40B4-BE49-F238E27FC236}">
                <a16:creationId xmlns:a16="http://schemas.microsoft.com/office/drawing/2014/main" id="{C58A2278-6B25-4616-BF01-01CB57BD59EE}"/>
              </a:ext>
            </a:extLst>
          </p:cNvPr>
          <p:cNvSpPr/>
          <p:nvPr/>
        </p:nvSpPr>
        <p:spPr>
          <a:xfrm>
            <a:off x="8841131" y="2664199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0F34453-30B9-48F1-BD88-8308AC52700F}"/>
              </a:ext>
            </a:extLst>
          </p:cNvPr>
          <p:cNvSpPr/>
          <p:nvPr/>
        </p:nvSpPr>
        <p:spPr>
          <a:xfrm>
            <a:off x="7464383" y="28006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D4C166CC-B634-4B00-9FF4-B2BDD43330FA}"/>
              </a:ext>
            </a:extLst>
          </p:cNvPr>
          <p:cNvSpPr/>
          <p:nvPr/>
        </p:nvSpPr>
        <p:spPr>
          <a:xfrm>
            <a:off x="10919594" y="22187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C19FE65-7153-4B3F-A748-B07B0F988906}"/>
              </a:ext>
            </a:extLst>
          </p:cNvPr>
          <p:cNvSpPr/>
          <p:nvPr/>
        </p:nvSpPr>
        <p:spPr>
          <a:xfrm>
            <a:off x="1133229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1E7B158-0717-4B4C-9D5C-5B27976B2ADC}"/>
              </a:ext>
            </a:extLst>
          </p:cNvPr>
          <p:cNvSpPr/>
          <p:nvPr/>
        </p:nvSpPr>
        <p:spPr>
          <a:xfrm>
            <a:off x="4892105" y="36268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44269F6-8BAA-465E-B5DE-B0D76626B2B2}"/>
              </a:ext>
            </a:extLst>
          </p:cNvPr>
          <p:cNvSpPr/>
          <p:nvPr/>
        </p:nvSpPr>
        <p:spPr>
          <a:xfrm>
            <a:off x="3619118" y="27958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022D238-B9D4-4E19-B1FB-3A935F112127}"/>
              </a:ext>
            </a:extLst>
          </p:cNvPr>
          <p:cNvSpPr/>
          <p:nvPr/>
        </p:nvSpPr>
        <p:spPr>
          <a:xfrm>
            <a:off x="4475704" y="2633925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1FBFBBF-365C-46D2-A555-35746BC10A31}"/>
              </a:ext>
            </a:extLst>
          </p:cNvPr>
          <p:cNvSpPr/>
          <p:nvPr/>
        </p:nvSpPr>
        <p:spPr>
          <a:xfrm>
            <a:off x="7604425" y="1142041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2F25355-E53B-45B1-A6B6-9BCF88213027}"/>
              </a:ext>
            </a:extLst>
          </p:cNvPr>
          <p:cNvSpPr/>
          <p:nvPr/>
        </p:nvSpPr>
        <p:spPr>
          <a:xfrm>
            <a:off x="5073456" y="1126092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Silvela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5CF72DC-C81C-43B3-9A2D-9CF0F3D46C1C}"/>
              </a:ext>
            </a:extLst>
          </p:cNvPr>
          <p:cNvSpPr/>
          <p:nvPr/>
        </p:nvSpPr>
        <p:spPr>
          <a:xfrm>
            <a:off x="8788995" y="1543081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Moret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B3B4D33-594F-4DBE-94D6-E62914388928}"/>
              </a:ext>
            </a:extLst>
          </p:cNvPr>
          <p:cNvCxnSpPr>
            <a:cxnSpLocks/>
          </p:cNvCxnSpPr>
          <p:nvPr/>
        </p:nvCxnSpPr>
        <p:spPr>
          <a:xfrm>
            <a:off x="11047098" y="3970857"/>
            <a:ext cx="1156652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70A5694C-CD63-47B8-8347-0515134C1544}"/>
              </a:ext>
            </a:extLst>
          </p:cNvPr>
          <p:cNvSpPr/>
          <p:nvPr/>
        </p:nvSpPr>
        <p:spPr>
          <a:xfrm>
            <a:off x="108898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A5C586D-5C2C-4842-90F4-DB8B0CE2CA3C}"/>
              </a:ext>
            </a:extLst>
          </p:cNvPr>
          <p:cNvSpPr/>
          <p:nvPr/>
        </p:nvSpPr>
        <p:spPr>
          <a:xfrm>
            <a:off x="107749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57" name="Flowchart: Summing Junction 156">
            <a:extLst>
              <a:ext uri="{FF2B5EF4-FFF2-40B4-BE49-F238E27FC236}">
                <a16:creationId xmlns:a16="http://schemas.microsoft.com/office/drawing/2014/main" id="{7432816D-14D0-459B-857D-4916AAD66962}"/>
              </a:ext>
            </a:extLst>
          </p:cNvPr>
          <p:cNvSpPr/>
          <p:nvPr/>
        </p:nvSpPr>
        <p:spPr>
          <a:xfrm>
            <a:off x="1018068" y="20719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8" name="Star: 32 Points 157">
            <a:extLst>
              <a:ext uri="{FF2B5EF4-FFF2-40B4-BE49-F238E27FC236}">
                <a16:creationId xmlns:a16="http://schemas.microsoft.com/office/drawing/2014/main" id="{64629CF9-0732-47DD-9353-B5F16A570424}"/>
              </a:ext>
            </a:extLst>
          </p:cNvPr>
          <p:cNvSpPr/>
          <p:nvPr/>
        </p:nvSpPr>
        <p:spPr>
          <a:xfrm>
            <a:off x="11750821" y="18527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59" name="Star: 32 Points 158">
            <a:extLst>
              <a:ext uri="{FF2B5EF4-FFF2-40B4-BE49-F238E27FC236}">
                <a16:creationId xmlns:a16="http://schemas.microsoft.com/office/drawing/2014/main" id="{D95C4183-2650-47E6-A40E-A603E5C7FD49}"/>
              </a:ext>
            </a:extLst>
          </p:cNvPr>
          <p:cNvSpPr/>
          <p:nvPr/>
        </p:nvSpPr>
        <p:spPr>
          <a:xfrm>
            <a:off x="5731330" y="21340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60" name="Rectangle: Single Corner Snipped 159">
            <a:extLst>
              <a:ext uri="{FF2B5EF4-FFF2-40B4-BE49-F238E27FC236}">
                <a16:creationId xmlns:a16="http://schemas.microsoft.com/office/drawing/2014/main" id="{D366FC80-4AC1-4E41-82B9-DBBE4B0171C7}"/>
              </a:ext>
            </a:extLst>
          </p:cNvPr>
          <p:cNvSpPr/>
          <p:nvPr/>
        </p:nvSpPr>
        <p:spPr>
          <a:xfrm>
            <a:off x="10034693" y="-330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3E4D456A-53D3-43F8-8CD4-45C81DFFDDF6}"/>
              </a:ext>
            </a:extLst>
          </p:cNvPr>
          <p:cNvSpPr/>
          <p:nvPr/>
        </p:nvSpPr>
        <p:spPr>
          <a:xfrm>
            <a:off x="9173576" y="-297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2" name="Rectangle: Single Corner Snipped 161">
            <a:extLst>
              <a:ext uri="{FF2B5EF4-FFF2-40B4-BE49-F238E27FC236}">
                <a16:creationId xmlns:a16="http://schemas.microsoft.com/office/drawing/2014/main" id="{4B5FB2B3-7B9A-4A4A-A564-D62CC065E833}"/>
              </a:ext>
            </a:extLst>
          </p:cNvPr>
          <p:cNvSpPr/>
          <p:nvPr/>
        </p:nvSpPr>
        <p:spPr>
          <a:xfrm>
            <a:off x="8320213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B6DF3E32-EE6A-40A9-B928-3899B9B7B569}"/>
              </a:ext>
            </a:extLst>
          </p:cNvPr>
          <p:cNvSpPr/>
          <p:nvPr/>
        </p:nvSpPr>
        <p:spPr>
          <a:xfrm>
            <a:off x="7458344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378B2BA0-7921-4CB2-B9B6-0DB5ADC113B1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5" name="Rectangle: Single Corner Snipped 164">
            <a:extLst>
              <a:ext uri="{FF2B5EF4-FFF2-40B4-BE49-F238E27FC236}">
                <a16:creationId xmlns:a16="http://schemas.microsoft.com/office/drawing/2014/main" id="{14AFC852-3B3D-4847-BA46-A2DABE04972E}"/>
              </a:ext>
            </a:extLst>
          </p:cNvPr>
          <p:cNvSpPr/>
          <p:nvPr/>
        </p:nvSpPr>
        <p:spPr>
          <a:xfrm>
            <a:off x="6177144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0F5B40BE-DCDF-4E95-9B7B-AB906702FE64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5D4730AF-19BF-4813-935B-CB9B0F86E7BB}"/>
              </a:ext>
            </a:extLst>
          </p:cNvPr>
          <p:cNvSpPr/>
          <p:nvPr/>
        </p:nvSpPr>
        <p:spPr>
          <a:xfrm>
            <a:off x="3179354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E778FA27-F9E9-462E-A70A-94F8852F681C}"/>
              </a:ext>
            </a:extLst>
          </p:cNvPr>
          <p:cNvSpPr/>
          <p:nvPr/>
        </p:nvSpPr>
        <p:spPr>
          <a:xfrm>
            <a:off x="1008742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EF40B3A-FA3D-4450-87FA-C6911962E31F}"/>
              </a:ext>
            </a:extLst>
          </p:cNvPr>
          <p:cNvSpPr/>
          <p:nvPr/>
        </p:nvSpPr>
        <p:spPr>
          <a:xfrm>
            <a:off x="132428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1" name="Speech Bubble: Rectangle 170">
            <a:extLst>
              <a:ext uri="{FF2B5EF4-FFF2-40B4-BE49-F238E27FC236}">
                <a16:creationId xmlns:a16="http://schemas.microsoft.com/office/drawing/2014/main" id="{E4E397E0-1D2E-48FB-88DD-9BE6B86BCF88}"/>
              </a:ext>
            </a:extLst>
          </p:cNvPr>
          <p:cNvSpPr/>
          <p:nvPr/>
        </p:nvSpPr>
        <p:spPr>
          <a:xfrm>
            <a:off x="6028938" y="256946"/>
            <a:ext cx="667737" cy="201594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Cánovas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2" name="Flowchart: Punched Tape 171">
            <a:extLst>
              <a:ext uri="{FF2B5EF4-FFF2-40B4-BE49-F238E27FC236}">
                <a16:creationId xmlns:a16="http://schemas.microsoft.com/office/drawing/2014/main" id="{7AEA9FEA-A566-40A9-BEA2-550929C817DA}"/>
              </a:ext>
            </a:extLst>
          </p:cNvPr>
          <p:cNvSpPr/>
          <p:nvPr/>
        </p:nvSpPr>
        <p:spPr>
          <a:xfrm>
            <a:off x="10626007" y="5575398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173" name="Flowchart: Punched Tape 172">
            <a:extLst>
              <a:ext uri="{FF2B5EF4-FFF2-40B4-BE49-F238E27FC236}">
                <a16:creationId xmlns:a16="http://schemas.microsoft.com/office/drawing/2014/main" id="{7D08BF6B-5C6B-4965-83B8-65A2EC4B01D4}"/>
              </a:ext>
            </a:extLst>
          </p:cNvPr>
          <p:cNvSpPr/>
          <p:nvPr/>
        </p:nvSpPr>
        <p:spPr>
          <a:xfrm>
            <a:off x="6320969" y="5614793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U</a:t>
            </a:r>
            <a:r>
              <a:rPr lang="en-US" sz="900" dirty="0"/>
              <a:t>SA</a:t>
            </a:r>
          </a:p>
        </p:txBody>
      </p:sp>
      <p:sp>
        <p:nvSpPr>
          <p:cNvPr id="177" name="Flowchart: Punched Tape 176">
            <a:extLst>
              <a:ext uri="{FF2B5EF4-FFF2-40B4-BE49-F238E27FC236}">
                <a16:creationId xmlns:a16="http://schemas.microsoft.com/office/drawing/2014/main" id="{CA7B4732-8E26-4801-8DEF-FE07263DDF1C}"/>
              </a:ext>
            </a:extLst>
          </p:cNvPr>
          <p:cNvSpPr/>
          <p:nvPr/>
        </p:nvSpPr>
        <p:spPr>
          <a:xfrm>
            <a:off x="4441954" y="5605926"/>
            <a:ext cx="62871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Margallo</a:t>
            </a:r>
            <a:endParaRPr lang="en-US" sz="900" dirty="0"/>
          </a:p>
        </p:txBody>
      </p:sp>
      <p:sp>
        <p:nvSpPr>
          <p:cNvPr id="180" name="Flowchart: Punched Tape 179">
            <a:extLst>
              <a:ext uri="{FF2B5EF4-FFF2-40B4-BE49-F238E27FC236}">
                <a16:creationId xmlns:a16="http://schemas.microsoft.com/office/drawing/2014/main" id="{A1EA30EC-DCDF-430D-A39C-8CB664FCC369}"/>
              </a:ext>
            </a:extLst>
          </p:cNvPr>
          <p:cNvSpPr/>
          <p:nvPr/>
        </p:nvSpPr>
        <p:spPr>
          <a:xfrm>
            <a:off x="5073455" y="5614793"/>
            <a:ext cx="122893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Cuba</a:t>
            </a:r>
            <a:endParaRPr lang="en-US" sz="1600" dirty="0"/>
          </a:p>
        </p:txBody>
      </p:sp>
      <p:sp>
        <p:nvSpPr>
          <p:cNvPr id="181" name="Flowchart: Punched Tape 180">
            <a:extLst>
              <a:ext uri="{FF2B5EF4-FFF2-40B4-BE49-F238E27FC236}">
                <a16:creationId xmlns:a16="http://schemas.microsoft.com/office/drawing/2014/main" id="{601C8589-C6DD-4B0F-AF82-0AA3F2B3170E}"/>
              </a:ext>
            </a:extLst>
          </p:cNvPr>
          <p:cNvSpPr/>
          <p:nvPr/>
        </p:nvSpPr>
        <p:spPr>
          <a:xfrm>
            <a:off x="5461703" y="5365932"/>
            <a:ext cx="85803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Filipinas</a:t>
            </a:r>
            <a:endParaRPr lang="en-US" sz="1400" dirty="0"/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C609DD2E-3E37-4D3C-BD8E-E041FD876576}"/>
              </a:ext>
            </a:extLst>
          </p:cNvPr>
          <p:cNvSpPr/>
          <p:nvPr/>
        </p:nvSpPr>
        <p:spPr>
          <a:xfrm>
            <a:off x="1516798" y="195123"/>
            <a:ext cx="726750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P.Villacampa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10F211BB-3F9E-46C2-B264-2026C2ADC011}"/>
              </a:ext>
            </a:extLst>
          </p:cNvPr>
          <p:cNvSpPr/>
          <p:nvPr/>
        </p:nvSpPr>
        <p:spPr>
          <a:xfrm>
            <a:off x="10742225" y="200081"/>
            <a:ext cx="774901" cy="231052"/>
          </a:xfrm>
          <a:prstGeom prst="wedgeRectCallout">
            <a:avLst>
              <a:gd name="adj1" fmla="val 83463"/>
              <a:gd name="adj2" fmla="val 290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Canalejas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CDB239FA-7E36-43C8-BB39-8B6319346918}"/>
              </a:ext>
            </a:extLst>
          </p:cNvPr>
          <p:cNvSpPr/>
          <p:nvPr/>
        </p:nvSpPr>
        <p:spPr>
          <a:xfrm>
            <a:off x="7557938" y="33435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C0A129F-891B-42E8-B798-3267DDFE1086}"/>
              </a:ext>
            </a:extLst>
          </p:cNvPr>
          <p:cNvSpPr/>
          <p:nvPr/>
        </p:nvSpPr>
        <p:spPr>
          <a:xfrm>
            <a:off x="8323800" y="22162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2F9AD55D-DC0A-4542-9C1B-C7C4B5C636F8}"/>
              </a:ext>
            </a:extLst>
          </p:cNvPr>
          <p:cNvSpPr/>
          <p:nvPr/>
        </p:nvSpPr>
        <p:spPr>
          <a:xfrm>
            <a:off x="2420816" y="3985"/>
            <a:ext cx="669868" cy="242201"/>
          </a:xfrm>
          <a:prstGeom prst="wedgeRectCallout">
            <a:avLst>
              <a:gd name="adj1" fmla="val 76336"/>
              <a:gd name="adj2" fmla="val 380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Mas.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28F028D-99E6-4F35-AA1F-0BE575C4CE98}"/>
              </a:ext>
            </a:extLst>
          </p:cNvPr>
          <p:cNvSpPr/>
          <p:nvPr/>
        </p:nvSpPr>
        <p:spPr>
          <a:xfrm>
            <a:off x="5409872" y="5156233"/>
            <a:ext cx="301746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 (Ferrer Guardia)</a:t>
            </a:r>
          </a:p>
        </p:txBody>
      </p:sp>
      <p:pic>
        <p:nvPicPr>
          <p:cNvPr id="4098" name="Picture 2" descr="Antonio Cánovas del Castillo - EcuRed">
            <a:extLst>
              <a:ext uri="{FF2B5EF4-FFF2-40B4-BE49-F238E27FC236}">
                <a16:creationId xmlns:a16="http://schemas.microsoft.com/office/drawing/2014/main" id="{E6BE95A2-F62E-455C-ADD0-28EF4CDB1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3" r="13192" b="6121"/>
          <a:stretch/>
        </p:blipFill>
        <p:spPr bwMode="auto">
          <a:xfrm>
            <a:off x="221009" y="3879649"/>
            <a:ext cx="698196" cy="91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79A0216-DC42-4540-B02B-FD33BE744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 b="14352"/>
          <a:stretch/>
        </p:blipFill>
        <p:spPr bwMode="auto">
          <a:xfrm>
            <a:off x="985803" y="3881927"/>
            <a:ext cx="664302" cy="90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menaje socialista a Pablo Iglesias, en el 90 aniversario de su muerte">
            <a:extLst>
              <a:ext uri="{FF2B5EF4-FFF2-40B4-BE49-F238E27FC236}">
                <a16:creationId xmlns:a16="http://schemas.microsoft.com/office/drawing/2014/main" id="{EF40A4E2-3122-41BA-893C-FE3A3D6AD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2" r="15371"/>
          <a:stretch/>
        </p:blipFill>
        <p:spPr bwMode="auto">
          <a:xfrm>
            <a:off x="1716703" y="3883621"/>
            <a:ext cx="750433" cy="92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nselmo Lorenzo - Wikipedia">
            <a:extLst>
              <a:ext uri="{FF2B5EF4-FFF2-40B4-BE49-F238E27FC236}">
                <a16:creationId xmlns:a16="http://schemas.microsoft.com/office/drawing/2014/main" id="{47D65BF3-2E4A-4F0D-B428-5A0C9CCC8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6" t="7572" r="-844" b="12706"/>
          <a:stretch/>
        </p:blipFill>
        <p:spPr bwMode="auto">
          <a:xfrm>
            <a:off x="2533734" y="3883591"/>
            <a:ext cx="733571" cy="91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el melonar de Sabino Arana a la cosecha de Santoña | El Manifiesto">
            <a:extLst>
              <a:ext uri="{FF2B5EF4-FFF2-40B4-BE49-F238E27FC236}">
                <a16:creationId xmlns:a16="http://schemas.microsoft.com/office/drawing/2014/main" id="{3CEA1A14-983B-4FDF-8C7C-2C5FAB1B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903" y="3879307"/>
            <a:ext cx="709040" cy="89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rancisco Ferrer Guardia - PM Press">
            <a:extLst>
              <a:ext uri="{FF2B5EF4-FFF2-40B4-BE49-F238E27FC236}">
                <a16:creationId xmlns:a16="http://schemas.microsoft.com/office/drawing/2014/main" id="{6193EB7D-5D81-4E8F-B9AA-2C4DECF3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41" y="3887886"/>
            <a:ext cx="990219" cy="88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istorias del tren: FRANCESC CAMBÓ I BATLLE">
            <a:extLst>
              <a:ext uri="{FF2B5EF4-FFF2-40B4-BE49-F238E27FC236}">
                <a16:creationId xmlns:a16="http://schemas.microsoft.com/office/drawing/2014/main" id="{55B5D1AB-99AD-441A-B300-3ADA34E94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r="16166" b="22683"/>
          <a:stretch/>
        </p:blipFill>
        <p:spPr bwMode="auto">
          <a:xfrm>
            <a:off x="5166358" y="3937825"/>
            <a:ext cx="657593" cy="84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Oval 186">
            <a:extLst>
              <a:ext uri="{FF2B5EF4-FFF2-40B4-BE49-F238E27FC236}">
                <a16:creationId xmlns:a16="http://schemas.microsoft.com/office/drawing/2014/main" id="{DE86DB0C-5F1A-47B9-A20C-B530C50897FB}"/>
              </a:ext>
            </a:extLst>
          </p:cNvPr>
          <p:cNvSpPr/>
          <p:nvPr/>
        </p:nvSpPr>
        <p:spPr>
          <a:xfrm>
            <a:off x="2298204" y="48439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25B3B158-C041-4D71-9BCE-475BB2C21E5E}"/>
              </a:ext>
            </a:extLst>
          </p:cNvPr>
          <p:cNvSpPr/>
          <p:nvPr/>
        </p:nvSpPr>
        <p:spPr>
          <a:xfrm>
            <a:off x="9730115" y="4848110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pic>
        <p:nvPicPr>
          <p:cNvPr id="3078" name="Picture 6" descr="1may">
            <a:extLst>
              <a:ext uri="{FF2B5EF4-FFF2-40B4-BE49-F238E27FC236}">
                <a16:creationId xmlns:a16="http://schemas.microsoft.com/office/drawing/2014/main" id="{75B9AB51-0AAB-4551-B930-8A47F687E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549" y="3904453"/>
            <a:ext cx="1977565" cy="8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ncepción Arenal - Wikipedia">
            <a:extLst>
              <a:ext uri="{FF2B5EF4-FFF2-40B4-BE49-F238E27FC236}">
                <a16:creationId xmlns:a16="http://schemas.microsoft.com/office/drawing/2014/main" id="{93C22387-5A4B-45C9-B562-BA0FA291E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7" t="813" r="16353" b="22525"/>
          <a:stretch/>
        </p:blipFill>
        <p:spPr bwMode="auto">
          <a:xfrm>
            <a:off x="7934712" y="3879017"/>
            <a:ext cx="645872" cy="92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salía de Castro - Wikipedia, la enciclopedia libre">
            <a:extLst>
              <a:ext uri="{FF2B5EF4-FFF2-40B4-BE49-F238E27FC236}">
                <a16:creationId xmlns:a16="http://schemas.microsoft.com/office/drawing/2014/main" id="{D4E50B84-EDFD-48A0-833C-360680E14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82" y="3860467"/>
            <a:ext cx="713167" cy="94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milia Pardo Bazán (1851-1921) - Biblioteca Nacional de España. Escritores  en la BNE">
            <a:extLst>
              <a:ext uri="{FF2B5EF4-FFF2-40B4-BE49-F238E27FC236}">
                <a16:creationId xmlns:a16="http://schemas.microsoft.com/office/drawing/2014/main" id="{CEED273A-BAED-47AD-BEC3-A73A9E348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5" t="5826" r="11929" b="25852"/>
          <a:stretch/>
        </p:blipFill>
        <p:spPr bwMode="auto">
          <a:xfrm>
            <a:off x="9426947" y="3864076"/>
            <a:ext cx="657459" cy="9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5BB5164-6D6C-4198-B7ED-0EFE18F7796D}"/>
              </a:ext>
            </a:extLst>
          </p:cNvPr>
          <p:cNvCxnSpPr>
            <a:cxnSpLocks/>
          </p:cNvCxnSpPr>
          <p:nvPr/>
        </p:nvCxnSpPr>
        <p:spPr>
          <a:xfrm flipV="1">
            <a:off x="-16254" y="3737253"/>
            <a:ext cx="2012969" cy="2455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1A766497-EBB0-4B88-BD51-445EA20166B4}"/>
              </a:ext>
            </a:extLst>
          </p:cNvPr>
          <p:cNvSpPr/>
          <p:nvPr/>
        </p:nvSpPr>
        <p:spPr>
          <a:xfrm>
            <a:off x="1862670" y="360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F261ABD-E9B8-48F2-B63C-34E1F10ACA79}"/>
              </a:ext>
            </a:extLst>
          </p:cNvPr>
          <p:cNvSpPr/>
          <p:nvPr/>
        </p:nvSpPr>
        <p:spPr>
          <a:xfrm>
            <a:off x="-688214" y="3531218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Soc.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Esp.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562E39E-4C98-4645-8D4A-715AE4087B09}"/>
              </a:ext>
            </a:extLst>
          </p:cNvPr>
          <p:cNvSpPr/>
          <p:nvPr/>
        </p:nvSpPr>
        <p:spPr>
          <a:xfrm>
            <a:off x="8327862" y="155251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0385E9FA-36CA-4B35-A844-5CC60FC8A782}"/>
              </a:ext>
            </a:extLst>
          </p:cNvPr>
          <p:cNvSpPr/>
          <p:nvPr/>
        </p:nvSpPr>
        <p:spPr>
          <a:xfrm>
            <a:off x="2894126" y="5395586"/>
            <a:ext cx="800374" cy="317584"/>
          </a:xfrm>
          <a:prstGeom prst="wedgeRectCallout">
            <a:avLst>
              <a:gd name="adj1" fmla="val -85905"/>
              <a:gd name="adj2" fmla="val -168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Seg</a:t>
            </a:r>
            <a:r>
              <a:rPr lang="es-ES" sz="1100" dirty="0">
                <a:solidFill>
                  <a:schemeClr val="tx1"/>
                </a:solidFill>
              </a:rPr>
              <a:t>. Inter.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2050" name="Picture 2" descr="Teresa Claramunt Creus - Wikipedia">
            <a:extLst>
              <a:ext uri="{FF2B5EF4-FFF2-40B4-BE49-F238E27FC236}">
                <a16:creationId xmlns:a16="http://schemas.microsoft.com/office/drawing/2014/main" id="{3B90550D-D270-4F28-8651-24FC1754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005" y="3871070"/>
            <a:ext cx="698922" cy="94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Speech Bubble: Rectangle 192">
            <a:extLst>
              <a:ext uri="{FF2B5EF4-FFF2-40B4-BE49-F238E27FC236}">
                <a16:creationId xmlns:a16="http://schemas.microsoft.com/office/drawing/2014/main" id="{6FBFC634-7FF3-4B1B-99E4-63992247E6A0}"/>
              </a:ext>
            </a:extLst>
          </p:cNvPr>
          <p:cNvSpPr/>
          <p:nvPr/>
        </p:nvSpPr>
        <p:spPr>
          <a:xfrm>
            <a:off x="6444635" y="5385833"/>
            <a:ext cx="764443" cy="214715"/>
          </a:xfrm>
          <a:prstGeom prst="wedgeRectCallout">
            <a:avLst>
              <a:gd name="adj1" fmla="val -68483"/>
              <a:gd name="adj2" fmla="val 222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Des. 1898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4" name="Speech Bubble: Rectangle 193">
            <a:extLst>
              <a:ext uri="{FF2B5EF4-FFF2-40B4-BE49-F238E27FC236}">
                <a16:creationId xmlns:a16="http://schemas.microsoft.com/office/drawing/2014/main" id="{855BEEBF-21FB-4B4F-A19A-D8A5E28FFAF4}"/>
              </a:ext>
            </a:extLst>
          </p:cNvPr>
          <p:cNvSpPr/>
          <p:nvPr/>
        </p:nvSpPr>
        <p:spPr>
          <a:xfrm>
            <a:off x="2049770" y="1833911"/>
            <a:ext cx="669868" cy="323928"/>
          </a:xfrm>
          <a:prstGeom prst="wedgeRectCallout">
            <a:avLst>
              <a:gd name="adj1" fmla="val -54481"/>
              <a:gd name="adj2" fmla="val 930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Ley </a:t>
            </a:r>
            <a:r>
              <a:rPr lang="es-ES" sz="1000" dirty="0" err="1">
                <a:solidFill>
                  <a:schemeClr val="tx1"/>
                </a:solidFill>
              </a:rPr>
              <a:t>Suf</a:t>
            </a:r>
            <a:r>
              <a:rPr lang="es-ES" sz="1000" dirty="0">
                <a:solidFill>
                  <a:schemeClr val="tx1"/>
                </a:solidFill>
              </a:rPr>
              <a:t>. </a:t>
            </a:r>
            <a:r>
              <a:rPr lang="es-ES" sz="1000" dirty="0" err="1">
                <a:solidFill>
                  <a:schemeClr val="tx1"/>
                </a:solidFill>
              </a:rPr>
              <a:t>Uni</a:t>
            </a:r>
            <a:r>
              <a:rPr lang="es-ES" sz="1000" dirty="0">
                <a:solidFill>
                  <a:schemeClr val="tx1"/>
                </a:solidFill>
              </a:rPr>
              <a:t>. Mas.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5" name="Speech Bubble: Rectangle 194">
            <a:extLst>
              <a:ext uri="{FF2B5EF4-FFF2-40B4-BE49-F238E27FC236}">
                <a16:creationId xmlns:a16="http://schemas.microsoft.com/office/drawing/2014/main" id="{9A3B0C25-EFF6-4F0D-BE8B-5718CE695E59}"/>
              </a:ext>
            </a:extLst>
          </p:cNvPr>
          <p:cNvSpPr/>
          <p:nvPr/>
        </p:nvSpPr>
        <p:spPr>
          <a:xfrm>
            <a:off x="1101443" y="1833911"/>
            <a:ext cx="903030" cy="387449"/>
          </a:xfrm>
          <a:prstGeom prst="wedgeRectCallout">
            <a:avLst>
              <a:gd name="adj1" fmla="val 6913"/>
              <a:gd name="adj2" fmla="val 660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Asociaciones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6" name="Speech Bubble: Rectangle 195">
            <a:extLst>
              <a:ext uri="{FF2B5EF4-FFF2-40B4-BE49-F238E27FC236}">
                <a16:creationId xmlns:a16="http://schemas.microsoft.com/office/drawing/2014/main" id="{789DD0E2-F77A-4342-A0BD-1E89FF4BC630}"/>
              </a:ext>
            </a:extLst>
          </p:cNvPr>
          <p:cNvSpPr/>
          <p:nvPr/>
        </p:nvSpPr>
        <p:spPr>
          <a:xfrm>
            <a:off x="10742225" y="1815675"/>
            <a:ext cx="726168" cy="335550"/>
          </a:xfrm>
          <a:prstGeom prst="wedgeRectCallout">
            <a:avLst>
              <a:gd name="adj1" fmla="val -8979"/>
              <a:gd name="adj2" fmla="val 695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Huelgas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7" name="Speech Bubble: Rectangle 196">
            <a:extLst>
              <a:ext uri="{FF2B5EF4-FFF2-40B4-BE49-F238E27FC236}">
                <a16:creationId xmlns:a16="http://schemas.microsoft.com/office/drawing/2014/main" id="{7BFFBEE9-E594-4510-BA77-10D62DEF72ED}"/>
              </a:ext>
            </a:extLst>
          </p:cNvPr>
          <p:cNvSpPr/>
          <p:nvPr/>
        </p:nvSpPr>
        <p:spPr>
          <a:xfrm>
            <a:off x="6505970" y="781148"/>
            <a:ext cx="1375336" cy="279869"/>
          </a:xfrm>
          <a:prstGeom prst="wedgeRectCallout">
            <a:avLst>
              <a:gd name="adj1" fmla="val -63033"/>
              <a:gd name="adj2" fmla="val 27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Regeneracionismo (Costa)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92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4DE6A35-CDFD-47DE-801E-4F8E65C5A7A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8692DC9-C6B4-49CA-B805-1ADD7037FAE4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3732F32-D339-4A27-8008-4E66CDC28EF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8AD3B1-2848-4FB2-AC57-341A583F63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CCA9379-09FB-43BD-AFB0-8B47323FA21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57B9885-32E0-4971-B9FF-82875C015FCD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3652B6D-6280-468D-A7AD-8F357DE22BEA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FB256B7-A4FC-4A48-B25B-B369A23EE73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F4D6AC2-13E0-4269-82E8-B01189E2327A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A3E0AC6-EFE9-4E76-8974-C72BA237BB15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FD43198-F69A-45B3-A53A-E6CE99D9141B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5983527-4821-44DF-9307-3B267108182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D38C703-0EB8-4975-B4BB-369DD66A90E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3F1288F-B713-47E8-B61C-E03A45F0E51E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1FDC5ED-44B4-4676-8622-F8D65D39240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3720529-73D3-4D35-832B-C3F4752A2BF4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C48475C-C660-4C35-B8A7-2A86695EA603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253DFB7-5AD4-4ABE-8F59-A434B06ACF88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30EEC24-24B1-46E9-A510-5B5419BC9C9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1704A38-9F4D-4FEE-8F38-92B6D108325E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EF4E4C4-D51F-4BE8-8E77-7C915D6A2642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DC55E5-C2E4-4DA7-8B71-D6A1D406765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BD77147-3904-48BE-BB76-725198544192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8397A23-BBC1-4E1F-8186-65A46B507B05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5983593-3E1B-494E-AFC9-5A75FB4E0A7E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FADCD40-3A1D-4FFA-A31A-2F237D7B02B6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C14B5DD-8C06-4CA1-8EFA-89021A797BC7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8530577-0BCE-4202-96E3-FB85A3EC0EE9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6E1645D-E818-4D4D-B3C4-5343437C8DF4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EB5F117E-A977-4BDC-82B1-EE4DBFA97803}"/>
              </a:ext>
            </a:extLst>
          </p:cNvPr>
          <p:cNvCxnSpPr>
            <a:cxnSpLocks/>
          </p:cNvCxnSpPr>
          <p:nvPr/>
        </p:nvCxnSpPr>
        <p:spPr>
          <a:xfrm flipV="1">
            <a:off x="2443745" y="3972868"/>
            <a:ext cx="7309457" cy="27456"/>
          </a:xfrm>
          <a:prstGeom prst="line">
            <a:avLst/>
          </a:prstGeom>
          <a:ln w="1905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BE018DAC-2A9F-45D6-8A89-819574DFCC90}"/>
              </a:ext>
            </a:extLst>
          </p:cNvPr>
          <p:cNvCxnSpPr>
            <a:cxnSpLocks/>
          </p:cNvCxnSpPr>
          <p:nvPr/>
        </p:nvCxnSpPr>
        <p:spPr>
          <a:xfrm flipV="1">
            <a:off x="1671540" y="2136727"/>
            <a:ext cx="341429" cy="26902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7B506A7-115B-4645-8356-0EEF9EBD4332}"/>
              </a:ext>
            </a:extLst>
          </p:cNvPr>
          <p:cNvCxnSpPr>
            <a:cxnSpLocks/>
          </p:cNvCxnSpPr>
          <p:nvPr/>
        </p:nvCxnSpPr>
        <p:spPr>
          <a:xfrm>
            <a:off x="6609945" y="863737"/>
            <a:ext cx="5577557" cy="4899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68BE7D4F-3DC1-4F04-A040-890F944B5604}"/>
              </a:ext>
            </a:extLst>
          </p:cNvPr>
          <p:cNvCxnSpPr>
            <a:cxnSpLocks/>
          </p:cNvCxnSpPr>
          <p:nvPr/>
        </p:nvCxnSpPr>
        <p:spPr>
          <a:xfrm>
            <a:off x="6079945" y="588676"/>
            <a:ext cx="637947" cy="296554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A1C0EEA3-D8B3-48A5-AC42-C30024A16E6A}"/>
              </a:ext>
            </a:extLst>
          </p:cNvPr>
          <p:cNvCxnSpPr>
            <a:cxnSpLocks/>
          </p:cNvCxnSpPr>
          <p:nvPr/>
        </p:nvCxnSpPr>
        <p:spPr>
          <a:xfrm flipV="1">
            <a:off x="6716526" y="621531"/>
            <a:ext cx="12884" cy="96604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329F659-A68E-42A1-B320-AF7E18014B65}"/>
              </a:ext>
            </a:extLst>
          </p:cNvPr>
          <p:cNvCxnSpPr>
            <a:cxnSpLocks/>
          </p:cNvCxnSpPr>
          <p:nvPr/>
        </p:nvCxnSpPr>
        <p:spPr>
          <a:xfrm flipV="1">
            <a:off x="5853679" y="4192542"/>
            <a:ext cx="2144673" cy="972711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E4E4E807-8B79-4418-A1A2-0C67D1ABFC76}"/>
              </a:ext>
            </a:extLst>
          </p:cNvPr>
          <p:cNvCxnSpPr>
            <a:cxnSpLocks/>
          </p:cNvCxnSpPr>
          <p:nvPr/>
        </p:nvCxnSpPr>
        <p:spPr>
          <a:xfrm>
            <a:off x="8889641" y="2375163"/>
            <a:ext cx="429792" cy="2107674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1708873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-2228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8443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16968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94331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2558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3416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428925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51352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99481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85662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77081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85749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B1B832E-734F-40B9-B3B5-19037A8A8A32}"/>
              </a:ext>
            </a:extLst>
          </p:cNvPr>
          <p:cNvSpPr/>
          <p:nvPr/>
        </p:nvSpPr>
        <p:spPr>
          <a:xfrm>
            <a:off x="0" y="6116714"/>
            <a:ext cx="10189326" cy="22909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Alfonso XIII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AB2C4C6-42E3-47B9-BBD3-17C82D9FC755}"/>
              </a:ext>
            </a:extLst>
          </p:cNvPr>
          <p:cNvSpPr/>
          <p:nvPr/>
        </p:nvSpPr>
        <p:spPr>
          <a:xfrm>
            <a:off x="10189312" y="6116713"/>
            <a:ext cx="293815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B59AA51-3100-43A9-B638-D4249F006FE3}"/>
              </a:ext>
            </a:extLst>
          </p:cNvPr>
          <p:cNvSpPr/>
          <p:nvPr/>
        </p:nvSpPr>
        <p:spPr>
          <a:xfrm>
            <a:off x="6750976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7F52AB-5CDD-4A3F-AB77-46FBFC6BFE63}"/>
              </a:ext>
            </a:extLst>
          </p:cNvPr>
          <p:cNvSpPr/>
          <p:nvPr/>
        </p:nvSpPr>
        <p:spPr>
          <a:xfrm>
            <a:off x="9759519" y="5879726"/>
            <a:ext cx="42979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</a:t>
            </a:r>
            <a:endParaRPr lang="en-US" sz="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ECC6342-8EA7-4853-BD96-A69D7A9C589F}"/>
              </a:ext>
            </a:extLst>
          </p:cNvPr>
          <p:cNvSpPr/>
          <p:nvPr/>
        </p:nvSpPr>
        <p:spPr>
          <a:xfrm>
            <a:off x="6639494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2A5BD41-36A3-4CFB-AF6D-72C1518C35E8}"/>
              </a:ext>
            </a:extLst>
          </p:cNvPr>
          <p:cNvSpPr/>
          <p:nvPr/>
        </p:nvSpPr>
        <p:spPr>
          <a:xfrm>
            <a:off x="5189077" y="5879726"/>
            <a:ext cx="143877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Conservador</a:t>
            </a:r>
            <a:endParaRPr lang="en-US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343409-A4CB-48FF-BBC0-A308BA946AFD}"/>
              </a:ext>
            </a:extLst>
          </p:cNvPr>
          <p:cNvSpPr/>
          <p:nvPr/>
        </p:nvSpPr>
        <p:spPr>
          <a:xfrm>
            <a:off x="4868536" y="5879726"/>
            <a:ext cx="308902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FB060DA-50C1-4F5E-BFDA-5F3F59DC79C5}"/>
              </a:ext>
            </a:extLst>
          </p:cNvPr>
          <p:cNvSpPr/>
          <p:nvPr/>
        </p:nvSpPr>
        <p:spPr>
          <a:xfrm>
            <a:off x="4760204" y="5879726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DE3B8D1-9EB6-4209-B1CC-8A0A54595CD3}"/>
              </a:ext>
            </a:extLst>
          </p:cNvPr>
          <p:cNvSpPr/>
          <p:nvPr/>
        </p:nvSpPr>
        <p:spPr>
          <a:xfrm>
            <a:off x="4539570" y="5879726"/>
            <a:ext cx="22286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42AA79-1F0A-4617-BE2F-FFB0E5CA7FE3}"/>
              </a:ext>
            </a:extLst>
          </p:cNvPr>
          <p:cNvSpPr/>
          <p:nvPr/>
        </p:nvSpPr>
        <p:spPr>
          <a:xfrm>
            <a:off x="4433215" y="5881200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8AE6D4-0FFC-4690-B8C3-0D4B5EA01E16}"/>
              </a:ext>
            </a:extLst>
          </p:cNvPr>
          <p:cNvSpPr/>
          <p:nvPr/>
        </p:nvSpPr>
        <p:spPr>
          <a:xfrm>
            <a:off x="3679986" y="5879726"/>
            <a:ext cx="746335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1A947B-DD8F-424C-B148-51A797BA3AA9}"/>
              </a:ext>
            </a:extLst>
          </p:cNvPr>
          <p:cNvSpPr/>
          <p:nvPr/>
        </p:nvSpPr>
        <p:spPr>
          <a:xfrm>
            <a:off x="2765823" y="5879726"/>
            <a:ext cx="90834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891C556-E73D-415A-822C-3F94DAB92047}"/>
              </a:ext>
            </a:extLst>
          </p:cNvPr>
          <p:cNvSpPr/>
          <p:nvPr/>
        </p:nvSpPr>
        <p:spPr>
          <a:xfrm>
            <a:off x="1046654" y="5879726"/>
            <a:ext cx="1712817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65A9A2F-DB47-4318-BC56-1B40BE91B385}"/>
              </a:ext>
            </a:extLst>
          </p:cNvPr>
          <p:cNvSpPr/>
          <p:nvPr/>
        </p:nvSpPr>
        <p:spPr>
          <a:xfrm>
            <a:off x="0" y="5879726"/>
            <a:ext cx="1057579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86" name="Star: 32 Points 85">
            <a:extLst>
              <a:ext uri="{FF2B5EF4-FFF2-40B4-BE49-F238E27FC236}">
                <a16:creationId xmlns:a16="http://schemas.microsoft.com/office/drawing/2014/main" id="{0601F4E3-A16A-4C59-A6F1-26261D1B6059}"/>
              </a:ext>
            </a:extLst>
          </p:cNvPr>
          <p:cNvSpPr/>
          <p:nvPr/>
        </p:nvSpPr>
        <p:spPr>
          <a:xfrm>
            <a:off x="6169702" y="198069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AF5FF88-F5A6-4FCA-8BC7-B190CAB319D7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6107703" cy="127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AC06A2F-8EE7-4339-8B3F-2250DFDAF1D3}"/>
              </a:ext>
            </a:extLst>
          </p:cNvPr>
          <p:cNvSpPr/>
          <p:nvPr/>
        </p:nvSpPr>
        <p:spPr>
          <a:xfrm>
            <a:off x="202497" y="450270"/>
            <a:ext cx="5762111" cy="285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/Partido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Trad.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CF87C70-B49E-418C-BBD6-381DE847DE51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6734860" cy="1359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C48C84B-86DF-4670-B317-0B4D670AC0FF}"/>
              </a:ext>
            </a:extLst>
          </p:cNvPr>
          <p:cNvSpPr/>
          <p:nvPr/>
        </p:nvSpPr>
        <p:spPr>
          <a:xfrm>
            <a:off x="129621" y="109073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7FC6D11-5B32-4A01-8E36-883187B44878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6750976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FACA4D3-6807-42F5-A248-98DA26722548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Canalejas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F11C3A7-3690-4647-8485-17D29CE10916}"/>
              </a:ext>
            </a:extLst>
          </p:cNvPr>
          <p:cNvCxnSpPr>
            <a:cxnSpLocks/>
          </p:cNvCxnSpPr>
          <p:nvPr/>
        </p:nvCxnSpPr>
        <p:spPr>
          <a:xfrm flipV="1">
            <a:off x="0" y="2923141"/>
            <a:ext cx="12186998" cy="18513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B4A0BF7-A4E4-47FB-83BA-51A1B31F333A}"/>
              </a:ext>
            </a:extLst>
          </p:cNvPr>
          <p:cNvSpPr/>
          <p:nvPr/>
        </p:nvSpPr>
        <p:spPr>
          <a:xfrm>
            <a:off x="356695" y="2664199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4A0B095-C9C6-4BC3-A473-7AA843358935}"/>
              </a:ext>
            </a:extLst>
          </p:cNvPr>
          <p:cNvCxnSpPr>
            <a:cxnSpLocks/>
          </p:cNvCxnSpPr>
          <p:nvPr/>
        </p:nvCxnSpPr>
        <p:spPr>
          <a:xfrm>
            <a:off x="7952154" y="4192542"/>
            <a:ext cx="4239843" cy="1777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A0E16E9-DA89-4037-BA95-664727E8A714}"/>
              </a:ext>
            </a:extLst>
          </p:cNvPr>
          <p:cNvCxnSpPr>
            <a:cxnSpLocks/>
          </p:cNvCxnSpPr>
          <p:nvPr/>
        </p:nvCxnSpPr>
        <p:spPr>
          <a:xfrm>
            <a:off x="0" y="53794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61AEF08-3635-4CE8-BC2C-B5B3972D102F}"/>
              </a:ext>
            </a:extLst>
          </p:cNvPr>
          <p:cNvSpPr/>
          <p:nvPr/>
        </p:nvSpPr>
        <p:spPr>
          <a:xfrm>
            <a:off x="1671540" y="5278118"/>
            <a:ext cx="1929439" cy="196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6FAD3B4-11BE-4109-AD58-8F68FEC3DAD5}"/>
              </a:ext>
            </a:extLst>
          </p:cNvPr>
          <p:cNvCxnSpPr>
            <a:cxnSpLocks/>
          </p:cNvCxnSpPr>
          <p:nvPr/>
        </p:nvCxnSpPr>
        <p:spPr>
          <a:xfrm>
            <a:off x="0" y="3749446"/>
            <a:ext cx="1218699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D6B02F3-6489-487B-9BD7-936F10CB4D8E}"/>
              </a:ext>
            </a:extLst>
          </p:cNvPr>
          <p:cNvSpPr/>
          <p:nvPr/>
        </p:nvSpPr>
        <p:spPr>
          <a:xfrm>
            <a:off x="10371306" y="346680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A7A76B2-D56A-4700-92AD-AB0BAC6FEFF8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7F0E317-79D9-4D91-9EE1-7B7448D5A5B8}"/>
              </a:ext>
            </a:extLst>
          </p:cNvPr>
          <p:cNvSpPr/>
          <p:nvPr/>
        </p:nvSpPr>
        <p:spPr>
          <a:xfrm>
            <a:off x="897496" y="3361551"/>
            <a:ext cx="3133690" cy="20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Unión Federal </a:t>
            </a:r>
            <a:r>
              <a:rPr lang="en-US" sz="1100" dirty="0" err="1">
                <a:solidFill>
                  <a:schemeClr val="bg1"/>
                </a:solidFill>
              </a:rPr>
              <a:t>Nacionalista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Republicana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0AA1A538-6F04-4A15-9F25-5DAF3604646D}"/>
              </a:ext>
            </a:extLst>
          </p:cNvPr>
          <p:cNvSpPr/>
          <p:nvPr/>
        </p:nvSpPr>
        <p:spPr>
          <a:xfrm>
            <a:off x="101905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2DBF12B-94B3-4D86-8087-6F95CCEBF078}"/>
              </a:ext>
            </a:extLst>
          </p:cNvPr>
          <p:cNvCxnSpPr>
            <a:cxnSpLocks/>
          </p:cNvCxnSpPr>
          <p:nvPr/>
        </p:nvCxnSpPr>
        <p:spPr>
          <a:xfrm>
            <a:off x="-22288" y="2405747"/>
            <a:ext cx="1220928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4A4BCFA-8C12-45E6-B89A-F3436A74D062}"/>
              </a:ext>
            </a:extLst>
          </p:cNvPr>
          <p:cNvSpPr/>
          <p:nvPr/>
        </p:nvSpPr>
        <p:spPr>
          <a:xfrm>
            <a:off x="516143" y="2142829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264617F-81D6-483B-A836-2BAC219F4E53}"/>
              </a:ext>
            </a:extLst>
          </p:cNvPr>
          <p:cNvSpPr txBox="1"/>
          <p:nvPr/>
        </p:nvSpPr>
        <p:spPr>
          <a:xfrm>
            <a:off x="94299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6F43003-9C10-4EE1-8070-4636F5720F58}"/>
              </a:ext>
            </a:extLst>
          </p:cNvPr>
          <p:cNvSpPr txBox="1"/>
          <p:nvPr/>
        </p:nvSpPr>
        <p:spPr>
          <a:xfrm>
            <a:off x="1115717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15A9C42-D2D8-46FE-B725-BA5FF89B21AC}"/>
              </a:ext>
            </a:extLst>
          </p:cNvPr>
          <p:cNvSpPr txBox="1"/>
          <p:nvPr/>
        </p:nvSpPr>
        <p:spPr>
          <a:xfrm>
            <a:off x="1028954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664C3B1D-C871-4B01-A823-D6EC9A0DBB50}"/>
              </a:ext>
            </a:extLst>
          </p:cNvPr>
          <p:cNvSpPr/>
          <p:nvPr/>
        </p:nvSpPr>
        <p:spPr>
          <a:xfrm>
            <a:off x="10194159" y="6116716"/>
            <a:ext cx="1992839" cy="2272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Segunda </a:t>
            </a:r>
            <a:r>
              <a:rPr lang="en-US" sz="1600" dirty="0" err="1"/>
              <a:t>República</a:t>
            </a:r>
            <a:endParaRPr lang="en-US" sz="1600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32CD7BE-745E-480B-882B-6A8F67FADF54}"/>
              </a:ext>
            </a:extLst>
          </p:cNvPr>
          <p:cNvSpPr/>
          <p:nvPr/>
        </p:nvSpPr>
        <p:spPr>
          <a:xfrm>
            <a:off x="11483534" y="5883123"/>
            <a:ext cx="708466" cy="22392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18704BD5-43EC-4963-97EB-67C685D161EB}"/>
              </a:ext>
            </a:extLst>
          </p:cNvPr>
          <p:cNvSpPr/>
          <p:nvPr/>
        </p:nvSpPr>
        <p:spPr>
          <a:xfrm>
            <a:off x="10631631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S</a:t>
            </a:r>
            <a:r>
              <a:rPr lang="en-US" sz="1100" dirty="0" err="1"/>
              <a:t>oc</a:t>
            </a:r>
            <a:r>
              <a:rPr lang="en-US" sz="1100" dirty="0"/>
              <a:t>-Rep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852880C-670C-4506-B7CB-6EA60C5C7DB6}"/>
              </a:ext>
            </a:extLst>
          </p:cNvPr>
          <p:cNvSpPr/>
          <p:nvPr/>
        </p:nvSpPr>
        <p:spPr>
          <a:xfrm>
            <a:off x="10205655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98EEB59-4828-4601-BC1D-96204F1C59AC}"/>
              </a:ext>
            </a:extLst>
          </p:cNvPr>
          <p:cNvSpPr/>
          <p:nvPr/>
        </p:nvSpPr>
        <p:spPr>
          <a:xfrm>
            <a:off x="4586528" y="3405502"/>
            <a:ext cx="2661849" cy="150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Republicano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Catalán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B094C63A-43DA-44A7-9055-33D46FE66781}"/>
              </a:ext>
            </a:extLst>
          </p:cNvPr>
          <p:cNvCxnSpPr>
            <a:cxnSpLocks/>
          </p:cNvCxnSpPr>
          <p:nvPr/>
        </p:nvCxnSpPr>
        <p:spPr>
          <a:xfrm>
            <a:off x="10115635" y="4764045"/>
            <a:ext cx="2098048" cy="682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1290A01-ABCE-46FF-8A0C-4D9D39F93C20}"/>
              </a:ext>
            </a:extLst>
          </p:cNvPr>
          <p:cNvSpPr/>
          <p:nvPr/>
        </p:nvSpPr>
        <p:spPr>
          <a:xfrm>
            <a:off x="7855817" y="406675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36045173-AA43-4A37-A5ED-02DC375E8172}"/>
              </a:ext>
            </a:extLst>
          </p:cNvPr>
          <p:cNvSpPr/>
          <p:nvPr/>
        </p:nvSpPr>
        <p:spPr>
          <a:xfrm>
            <a:off x="10059672" y="33396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2F1D61F4-0289-4269-AA4D-59079C69D71F}"/>
              </a:ext>
            </a:extLst>
          </p:cNvPr>
          <p:cNvSpPr/>
          <p:nvPr/>
        </p:nvSpPr>
        <p:spPr>
          <a:xfrm>
            <a:off x="10340112" y="3378989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A107DF25-0EA8-4C7E-892E-5BCFC884F3B9}"/>
              </a:ext>
            </a:extLst>
          </p:cNvPr>
          <p:cNvCxnSpPr>
            <a:cxnSpLocks/>
          </p:cNvCxnSpPr>
          <p:nvPr/>
        </p:nvCxnSpPr>
        <p:spPr>
          <a:xfrm>
            <a:off x="3302345" y="3197250"/>
            <a:ext cx="828710" cy="11008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D22047AD-A631-4662-8272-E9618C27C70E}"/>
              </a:ext>
            </a:extLst>
          </p:cNvPr>
          <p:cNvCxnSpPr>
            <a:cxnSpLocks/>
          </p:cNvCxnSpPr>
          <p:nvPr/>
        </p:nvCxnSpPr>
        <p:spPr>
          <a:xfrm flipV="1">
            <a:off x="6479939" y="3199668"/>
            <a:ext cx="5707059" cy="10195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BC85F98-7735-4FC3-B1C2-7A56C5919F9E}"/>
              </a:ext>
            </a:extLst>
          </p:cNvPr>
          <p:cNvCxnSpPr>
            <a:cxnSpLocks/>
            <a:endCxn id="239" idx="4"/>
          </p:cNvCxnSpPr>
          <p:nvPr/>
        </p:nvCxnSpPr>
        <p:spPr>
          <a:xfrm>
            <a:off x="4028964" y="3120303"/>
            <a:ext cx="140220" cy="473897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0DC3469C-6628-4BAC-A738-C8EDB8FD6F4F}"/>
              </a:ext>
            </a:extLst>
          </p:cNvPr>
          <p:cNvSpPr/>
          <p:nvPr/>
        </p:nvSpPr>
        <p:spPr>
          <a:xfrm>
            <a:off x="4028964" y="33490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86D44DB9-3493-4AEE-BF52-8215830F0884}"/>
              </a:ext>
            </a:extLst>
          </p:cNvPr>
          <p:cNvSpPr/>
          <p:nvPr/>
        </p:nvSpPr>
        <p:spPr>
          <a:xfrm>
            <a:off x="3159495" y="30784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2598D86-26CC-4DE5-82F3-88F455E2824F}"/>
              </a:ext>
            </a:extLst>
          </p:cNvPr>
          <p:cNvSpPr/>
          <p:nvPr/>
        </p:nvSpPr>
        <p:spPr>
          <a:xfrm>
            <a:off x="3475278" y="3120303"/>
            <a:ext cx="684041" cy="171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BRA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9C4DB8D-F4CF-49E8-93E7-D604EE85C67F}"/>
              </a:ext>
            </a:extLst>
          </p:cNvPr>
          <p:cNvSpPr/>
          <p:nvPr/>
        </p:nvSpPr>
        <p:spPr>
          <a:xfrm>
            <a:off x="7021181" y="309112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D21DEBFB-CFD8-4A30-898F-68CAC2783742}"/>
              </a:ext>
            </a:extLst>
          </p:cNvPr>
          <p:cNvCxnSpPr>
            <a:cxnSpLocks/>
          </p:cNvCxnSpPr>
          <p:nvPr/>
        </p:nvCxnSpPr>
        <p:spPr>
          <a:xfrm>
            <a:off x="6312258" y="2914909"/>
            <a:ext cx="250547" cy="347869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Oval 266">
            <a:extLst>
              <a:ext uri="{FF2B5EF4-FFF2-40B4-BE49-F238E27FC236}">
                <a16:creationId xmlns:a16="http://schemas.microsoft.com/office/drawing/2014/main" id="{781DF60E-7AB8-4865-ADEF-6CD15B91E16E}"/>
              </a:ext>
            </a:extLst>
          </p:cNvPr>
          <p:cNvSpPr/>
          <p:nvPr/>
        </p:nvSpPr>
        <p:spPr>
          <a:xfrm>
            <a:off x="6199499" y="28156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64F3AA32-14F1-4E3E-BEE2-2C3A6EE843DB}"/>
              </a:ext>
            </a:extLst>
          </p:cNvPr>
          <p:cNvSpPr/>
          <p:nvPr/>
        </p:nvSpPr>
        <p:spPr>
          <a:xfrm>
            <a:off x="10046745" y="30727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6ECD7F3-BAA7-4C90-B460-435A09E71481}"/>
              </a:ext>
            </a:extLst>
          </p:cNvPr>
          <p:cNvSpPr/>
          <p:nvPr/>
        </p:nvSpPr>
        <p:spPr>
          <a:xfrm>
            <a:off x="10780382" y="309112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BFC9A42A-6270-417A-854A-3FB7690FE7B0}"/>
              </a:ext>
            </a:extLst>
          </p:cNvPr>
          <p:cNvCxnSpPr>
            <a:cxnSpLocks/>
          </p:cNvCxnSpPr>
          <p:nvPr/>
        </p:nvCxnSpPr>
        <p:spPr>
          <a:xfrm flipV="1">
            <a:off x="2030337" y="2125288"/>
            <a:ext cx="10161663" cy="11439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2FD5178B-107F-410D-9CFB-3BFE51BE4226}"/>
              </a:ext>
            </a:extLst>
          </p:cNvPr>
          <p:cNvSpPr/>
          <p:nvPr/>
        </p:nvSpPr>
        <p:spPr>
          <a:xfrm>
            <a:off x="2030337" y="199348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 (Ortega y </a:t>
            </a:r>
            <a:r>
              <a:rPr lang="en-US" sz="1600" dirty="0" err="1">
                <a:solidFill>
                  <a:schemeClr val="bg1"/>
                </a:solidFill>
              </a:rPr>
              <a:t>Gasset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9B5D873E-C231-44DB-978D-8077CF2E93F8}"/>
              </a:ext>
            </a:extLst>
          </p:cNvPr>
          <p:cNvSpPr/>
          <p:nvPr/>
        </p:nvSpPr>
        <p:spPr>
          <a:xfrm>
            <a:off x="7783784" y="1991393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D1BDD925-C63E-4B21-BFBE-9C6AB70C003F}"/>
              </a:ext>
            </a:extLst>
          </p:cNvPr>
          <p:cNvSpPr/>
          <p:nvPr/>
        </p:nvSpPr>
        <p:spPr>
          <a:xfrm>
            <a:off x="11352691" y="19577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2CC70D44-1315-4641-922D-BA6301CE254A}"/>
              </a:ext>
            </a:extLst>
          </p:cNvPr>
          <p:cNvSpPr/>
          <p:nvPr/>
        </p:nvSpPr>
        <p:spPr>
          <a:xfrm>
            <a:off x="11701477" y="1992856"/>
            <a:ext cx="386800" cy="227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IR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1F5D984C-F380-45B7-A9D8-554A9E774324}"/>
              </a:ext>
            </a:extLst>
          </p:cNvPr>
          <p:cNvSpPr/>
          <p:nvPr/>
        </p:nvSpPr>
        <p:spPr>
          <a:xfrm>
            <a:off x="1031340" y="52970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EF4B5A91-7C0B-4E79-BD6E-4EE1F44392BC}"/>
              </a:ext>
            </a:extLst>
          </p:cNvPr>
          <p:cNvCxnSpPr>
            <a:cxnSpLocks/>
          </p:cNvCxnSpPr>
          <p:nvPr/>
        </p:nvCxnSpPr>
        <p:spPr>
          <a:xfrm>
            <a:off x="9319433" y="4482837"/>
            <a:ext cx="288975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AAD8C359-ADAD-454B-B0E9-73D2B35341C1}"/>
              </a:ext>
            </a:extLst>
          </p:cNvPr>
          <p:cNvSpPr/>
          <p:nvPr/>
        </p:nvSpPr>
        <p:spPr>
          <a:xfrm>
            <a:off x="9319434" y="4342996"/>
            <a:ext cx="1984221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Rad. Soc.</a:t>
            </a: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E098BF22-2B3E-4165-9F6B-0BA7F8DDC8CC}"/>
              </a:ext>
            </a:extLst>
          </p:cNvPr>
          <p:cNvSpPr/>
          <p:nvPr/>
        </p:nvSpPr>
        <p:spPr>
          <a:xfrm>
            <a:off x="9202134" y="43681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D36CFA4B-BC4A-4FDD-AF51-352C024D79D4}"/>
              </a:ext>
            </a:extLst>
          </p:cNvPr>
          <p:cNvSpPr/>
          <p:nvPr/>
        </p:nvSpPr>
        <p:spPr>
          <a:xfrm>
            <a:off x="11317090" y="43550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ADD025CF-E89B-4C30-8FF3-0119EAFB2157}"/>
              </a:ext>
            </a:extLst>
          </p:cNvPr>
          <p:cNvSpPr/>
          <p:nvPr/>
        </p:nvSpPr>
        <p:spPr>
          <a:xfrm>
            <a:off x="1869441" y="20195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4E8D0372-DCC5-47C8-8C21-3B25B46733DF}"/>
              </a:ext>
            </a:extLst>
          </p:cNvPr>
          <p:cNvCxnSpPr>
            <a:cxnSpLocks/>
          </p:cNvCxnSpPr>
          <p:nvPr/>
        </p:nvCxnSpPr>
        <p:spPr>
          <a:xfrm>
            <a:off x="10082700" y="5181999"/>
            <a:ext cx="2103465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Oval 302">
            <a:extLst>
              <a:ext uri="{FF2B5EF4-FFF2-40B4-BE49-F238E27FC236}">
                <a16:creationId xmlns:a16="http://schemas.microsoft.com/office/drawing/2014/main" id="{AFF999B9-9D23-4D89-A6D8-BCDEEC6FBA30}"/>
              </a:ext>
            </a:extLst>
          </p:cNvPr>
          <p:cNvSpPr/>
          <p:nvPr/>
        </p:nvSpPr>
        <p:spPr>
          <a:xfrm>
            <a:off x="11765407" y="50523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3D0C86BE-D37E-4F1C-9739-AE79FEB7EAFE}"/>
              </a:ext>
            </a:extLst>
          </p:cNvPr>
          <p:cNvSpPr/>
          <p:nvPr/>
        </p:nvSpPr>
        <p:spPr>
          <a:xfrm>
            <a:off x="10662994" y="506515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EF2D86B5-EF64-4B74-ACA8-4DAE2C09ACDF}"/>
              </a:ext>
            </a:extLst>
          </p:cNvPr>
          <p:cNvSpPr/>
          <p:nvPr/>
        </p:nvSpPr>
        <p:spPr>
          <a:xfrm>
            <a:off x="10446114" y="50530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3BEA0170-4AC5-46FA-A504-D21A6B2948F5}"/>
              </a:ext>
            </a:extLst>
          </p:cNvPr>
          <p:cNvCxnSpPr>
            <a:cxnSpLocks/>
          </p:cNvCxnSpPr>
          <p:nvPr/>
        </p:nvCxnSpPr>
        <p:spPr>
          <a:xfrm>
            <a:off x="9756328" y="5038106"/>
            <a:ext cx="440421" cy="195433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Oval 314">
            <a:extLst>
              <a:ext uri="{FF2B5EF4-FFF2-40B4-BE49-F238E27FC236}">
                <a16:creationId xmlns:a16="http://schemas.microsoft.com/office/drawing/2014/main" id="{F3EED153-FB58-4178-A0B6-B00A09F168AA}"/>
              </a:ext>
            </a:extLst>
          </p:cNvPr>
          <p:cNvSpPr/>
          <p:nvPr/>
        </p:nvSpPr>
        <p:spPr>
          <a:xfrm>
            <a:off x="10034272" y="40889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CA6A588A-3687-4212-85DC-46B4A5506F22}"/>
              </a:ext>
            </a:extLst>
          </p:cNvPr>
          <p:cNvSpPr/>
          <p:nvPr/>
        </p:nvSpPr>
        <p:spPr>
          <a:xfrm>
            <a:off x="10076978" y="4090984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(Largo Caballero)</a:t>
            </a: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15684393-4FF7-494F-94EB-14614BAC2B95}"/>
              </a:ext>
            </a:extLst>
          </p:cNvPr>
          <p:cNvSpPr/>
          <p:nvPr/>
        </p:nvSpPr>
        <p:spPr>
          <a:xfrm>
            <a:off x="9691115" y="462064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(Jose Díaz)</a:t>
            </a:r>
          </a:p>
        </p:txBody>
      </p: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C6AFF2CB-B175-43F0-A1B3-82E7D1210A74}"/>
              </a:ext>
            </a:extLst>
          </p:cNvPr>
          <p:cNvCxnSpPr>
            <a:cxnSpLocks/>
          </p:cNvCxnSpPr>
          <p:nvPr/>
        </p:nvCxnSpPr>
        <p:spPr>
          <a:xfrm>
            <a:off x="10193936" y="1652962"/>
            <a:ext cx="2018639" cy="7916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B3FFD8D0-30A9-43C8-9205-E7A5AF57EB4D}"/>
              </a:ext>
            </a:extLst>
          </p:cNvPr>
          <p:cNvCxnSpPr>
            <a:cxnSpLocks/>
          </p:cNvCxnSpPr>
          <p:nvPr/>
        </p:nvCxnSpPr>
        <p:spPr>
          <a:xfrm flipV="1">
            <a:off x="8459849" y="2671496"/>
            <a:ext cx="3749338" cy="5316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Oval 337">
            <a:extLst>
              <a:ext uri="{FF2B5EF4-FFF2-40B4-BE49-F238E27FC236}">
                <a16:creationId xmlns:a16="http://schemas.microsoft.com/office/drawing/2014/main" id="{30BC192B-2AD7-41DC-BD71-14F5E5197810}"/>
              </a:ext>
            </a:extLst>
          </p:cNvPr>
          <p:cNvSpPr/>
          <p:nvPr/>
        </p:nvSpPr>
        <p:spPr>
          <a:xfrm>
            <a:off x="10056260" y="25550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C3410442-CC25-41AE-94C1-C3A6AD495D0D}"/>
              </a:ext>
            </a:extLst>
          </p:cNvPr>
          <p:cNvCxnSpPr>
            <a:cxnSpLocks/>
          </p:cNvCxnSpPr>
          <p:nvPr/>
        </p:nvCxnSpPr>
        <p:spPr>
          <a:xfrm>
            <a:off x="7572138" y="2016253"/>
            <a:ext cx="1002827" cy="703804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Rectangle 341">
            <a:extLst>
              <a:ext uri="{FF2B5EF4-FFF2-40B4-BE49-F238E27FC236}">
                <a16:creationId xmlns:a16="http://schemas.microsoft.com/office/drawing/2014/main" id="{2855FA8C-EB55-4953-A38B-35928992D42B}"/>
              </a:ext>
            </a:extLst>
          </p:cNvPr>
          <p:cNvSpPr/>
          <p:nvPr/>
        </p:nvSpPr>
        <p:spPr>
          <a:xfrm>
            <a:off x="9818968" y="211936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98592CC-23E4-4F73-AD30-D3B9330F85E8}"/>
              </a:ext>
            </a:extLst>
          </p:cNvPr>
          <p:cNvSpPr/>
          <p:nvPr/>
        </p:nvSpPr>
        <p:spPr>
          <a:xfrm>
            <a:off x="10115635" y="240976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Alv</a:t>
            </a:r>
            <a:r>
              <a:rPr lang="en-US" sz="1600" dirty="0">
                <a:solidFill>
                  <a:schemeClr val="bg1"/>
                </a:solidFill>
              </a:rPr>
              <a:t>.)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8BD188E-8046-4D32-B0FD-88BF5526A499}"/>
              </a:ext>
            </a:extLst>
          </p:cNvPr>
          <p:cNvCxnSpPr>
            <a:cxnSpLocks/>
          </p:cNvCxnSpPr>
          <p:nvPr/>
        </p:nvCxnSpPr>
        <p:spPr>
          <a:xfrm>
            <a:off x="6715648" y="621090"/>
            <a:ext cx="5493539" cy="166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8C94402-393C-4A60-8CF8-4DBF795FF5EB}"/>
              </a:ext>
            </a:extLst>
          </p:cNvPr>
          <p:cNvSpPr/>
          <p:nvPr/>
        </p:nvSpPr>
        <p:spPr>
          <a:xfrm>
            <a:off x="11007643" y="427148"/>
            <a:ext cx="1159012" cy="38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(Primo)</a:t>
            </a: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109E0B79-CCC9-4F4B-BB34-D36F8E5E69A4}"/>
              </a:ext>
            </a:extLst>
          </p:cNvPr>
          <p:cNvSpPr/>
          <p:nvPr/>
        </p:nvSpPr>
        <p:spPr>
          <a:xfrm>
            <a:off x="10813904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FC61CF5-C8EF-46E9-AA88-98CF0F161E4E}"/>
              </a:ext>
            </a:extLst>
          </p:cNvPr>
          <p:cNvSpPr/>
          <p:nvPr/>
        </p:nvSpPr>
        <p:spPr>
          <a:xfrm>
            <a:off x="10054075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F17FEC07-8BC5-47F0-9F84-F6679584E2ED}"/>
              </a:ext>
            </a:extLst>
          </p:cNvPr>
          <p:cNvSpPr/>
          <p:nvPr/>
        </p:nvSpPr>
        <p:spPr>
          <a:xfrm>
            <a:off x="10244366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D094192C-0F6D-4A03-870C-2E802B34FD3C}"/>
              </a:ext>
            </a:extLst>
          </p:cNvPr>
          <p:cNvSpPr/>
          <p:nvPr/>
        </p:nvSpPr>
        <p:spPr>
          <a:xfrm>
            <a:off x="8333695" y="52575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4FE0C8C5-60A9-47FC-B947-FD9F7400306F}"/>
              </a:ext>
            </a:extLst>
          </p:cNvPr>
          <p:cNvSpPr/>
          <p:nvPr/>
        </p:nvSpPr>
        <p:spPr>
          <a:xfrm>
            <a:off x="8875268" y="5301735"/>
            <a:ext cx="3271450" cy="383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</a:t>
            </a:r>
            <a:r>
              <a:rPr lang="en-US" sz="1600" dirty="0"/>
              <a:t>FAI (</a:t>
            </a:r>
            <a:r>
              <a:rPr lang="en-US" sz="1600" dirty="0" err="1"/>
              <a:t>Durruti</a:t>
            </a:r>
            <a:r>
              <a:rPr lang="en-US" sz="1600" dirty="0"/>
              <a:t>)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2BD57761-C510-400F-985E-E43138176DFD}"/>
              </a:ext>
            </a:extLst>
          </p:cNvPr>
          <p:cNvCxnSpPr>
            <a:cxnSpLocks/>
          </p:cNvCxnSpPr>
          <p:nvPr/>
        </p:nvCxnSpPr>
        <p:spPr>
          <a:xfrm flipV="1">
            <a:off x="11056352" y="1159239"/>
            <a:ext cx="1129813" cy="1090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E10281D9-C7B3-4751-99B2-5E561B860A17}"/>
              </a:ext>
            </a:extLst>
          </p:cNvPr>
          <p:cNvCxnSpPr>
            <a:cxnSpLocks/>
            <a:stCxn id="373" idx="1"/>
          </p:cNvCxnSpPr>
          <p:nvPr/>
        </p:nvCxnSpPr>
        <p:spPr>
          <a:xfrm>
            <a:off x="10973253" y="1413592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Rectangle 373">
            <a:extLst>
              <a:ext uri="{FF2B5EF4-FFF2-40B4-BE49-F238E27FC236}">
                <a16:creationId xmlns:a16="http://schemas.microsoft.com/office/drawing/2014/main" id="{7ABDAB13-290F-4BD4-9FB2-0F6A6D926530}"/>
              </a:ext>
            </a:extLst>
          </p:cNvPr>
          <p:cNvSpPr/>
          <p:nvPr/>
        </p:nvSpPr>
        <p:spPr>
          <a:xfrm>
            <a:off x="10877507" y="1009268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Española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3985D13-0324-462D-8E0E-3FA0475A0A74}"/>
              </a:ext>
            </a:extLst>
          </p:cNvPr>
          <p:cNvSpPr/>
          <p:nvPr/>
        </p:nvSpPr>
        <p:spPr>
          <a:xfrm>
            <a:off x="8020211" y="764075"/>
            <a:ext cx="3246245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2B4165A-A762-428D-B69E-76E7BCC1D54A}"/>
              </a:ext>
            </a:extLst>
          </p:cNvPr>
          <p:cNvCxnSpPr>
            <a:cxnSpLocks/>
          </p:cNvCxnSpPr>
          <p:nvPr/>
        </p:nvCxnSpPr>
        <p:spPr>
          <a:xfrm>
            <a:off x="10165371" y="1411087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Oval 389">
            <a:extLst>
              <a:ext uri="{FF2B5EF4-FFF2-40B4-BE49-F238E27FC236}">
                <a16:creationId xmlns:a16="http://schemas.microsoft.com/office/drawing/2014/main" id="{6B4AF92D-FDD0-4895-8367-30BDA7B26573}"/>
              </a:ext>
            </a:extLst>
          </p:cNvPr>
          <p:cNvSpPr/>
          <p:nvPr/>
        </p:nvSpPr>
        <p:spPr>
          <a:xfrm>
            <a:off x="10854928" y="12969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70653DD-E78E-454D-9CD5-E0D37E9FBAB6}"/>
              </a:ext>
            </a:extLst>
          </p:cNvPr>
          <p:cNvSpPr/>
          <p:nvPr/>
        </p:nvSpPr>
        <p:spPr>
          <a:xfrm>
            <a:off x="10373963" y="1229451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A02F25EA-FC4C-4748-943D-1DEFB0775371}"/>
              </a:ext>
            </a:extLst>
          </p:cNvPr>
          <p:cNvCxnSpPr>
            <a:cxnSpLocks/>
          </p:cNvCxnSpPr>
          <p:nvPr/>
        </p:nvCxnSpPr>
        <p:spPr>
          <a:xfrm>
            <a:off x="7137675" y="1056949"/>
            <a:ext cx="2725658" cy="21613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Oval 325">
            <a:extLst>
              <a:ext uri="{FF2B5EF4-FFF2-40B4-BE49-F238E27FC236}">
                <a16:creationId xmlns:a16="http://schemas.microsoft.com/office/drawing/2014/main" id="{4B98FD58-0686-4E4E-9207-5B0BB475BEAD}"/>
              </a:ext>
            </a:extLst>
          </p:cNvPr>
          <p:cNvSpPr/>
          <p:nvPr/>
        </p:nvSpPr>
        <p:spPr>
          <a:xfrm>
            <a:off x="6615563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4005BEA9-FB85-4CE1-BC48-9273BB2B5849}"/>
              </a:ext>
            </a:extLst>
          </p:cNvPr>
          <p:cNvCxnSpPr>
            <a:cxnSpLocks/>
          </p:cNvCxnSpPr>
          <p:nvPr/>
        </p:nvCxnSpPr>
        <p:spPr>
          <a:xfrm>
            <a:off x="10061518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Oval 382">
            <a:extLst>
              <a:ext uri="{FF2B5EF4-FFF2-40B4-BE49-F238E27FC236}">
                <a16:creationId xmlns:a16="http://schemas.microsoft.com/office/drawing/2014/main" id="{BAC82592-96F1-4056-B7C7-4C93CD07419B}"/>
              </a:ext>
            </a:extLst>
          </p:cNvPr>
          <p:cNvSpPr/>
          <p:nvPr/>
        </p:nvSpPr>
        <p:spPr>
          <a:xfrm>
            <a:off x="10906180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2EAA833E-96AE-45E2-A40D-61230F1AFEAB}"/>
              </a:ext>
            </a:extLst>
          </p:cNvPr>
          <p:cNvCxnSpPr>
            <a:cxnSpLocks/>
          </p:cNvCxnSpPr>
          <p:nvPr/>
        </p:nvCxnSpPr>
        <p:spPr>
          <a:xfrm flipV="1">
            <a:off x="9577662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66A5BEF9-2CAE-4D65-B863-AC9389378B65}"/>
              </a:ext>
            </a:extLst>
          </p:cNvPr>
          <p:cNvCxnSpPr>
            <a:cxnSpLocks/>
          </p:cNvCxnSpPr>
          <p:nvPr/>
        </p:nvCxnSpPr>
        <p:spPr>
          <a:xfrm>
            <a:off x="9638106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Oval 384">
            <a:extLst>
              <a:ext uri="{FF2B5EF4-FFF2-40B4-BE49-F238E27FC236}">
                <a16:creationId xmlns:a16="http://schemas.microsoft.com/office/drawing/2014/main" id="{EC7374BA-9827-437C-AECD-6706ED349225}"/>
              </a:ext>
            </a:extLst>
          </p:cNvPr>
          <p:cNvSpPr/>
          <p:nvPr/>
        </p:nvSpPr>
        <p:spPr>
          <a:xfrm>
            <a:off x="9601811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93156680-9761-4CB8-A7C9-B15359949997}"/>
              </a:ext>
            </a:extLst>
          </p:cNvPr>
          <p:cNvSpPr/>
          <p:nvPr/>
        </p:nvSpPr>
        <p:spPr>
          <a:xfrm>
            <a:off x="10708408" y="2641509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DEFF3E4B-9C44-4B7A-91CA-4BE397CDD1BB}"/>
              </a:ext>
            </a:extLst>
          </p:cNvPr>
          <p:cNvSpPr/>
          <p:nvPr/>
        </p:nvSpPr>
        <p:spPr>
          <a:xfrm>
            <a:off x="10849361" y="28208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1767D7FD-D2BA-4935-9181-0ED9D164D4F3}"/>
              </a:ext>
            </a:extLst>
          </p:cNvPr>
          <p:cNvCxnSpPr>
            <a:cxnSpLocks/>
          </p:cNvCxnSpPr>
          <p:nvPr/>
        </p:nvCxnSpPr>
        <p:spPr>
          <a:xfrm>
            <a:off x="9708700" y="3970857"/>
            <a:ext cx="2495050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Rectangle 409">
            <a:extLst>
              <a:ext uri="{FF2B5EF4-FFF2-40B4-BE49-F238E27FC236}">
                <a16:creationId xmlns:a16="http://schemas.microsoft.com/office/drawing/2014/main" id="{63B8B969-1EFD-4BEA-B86C-A880CF90E869}"/>
              </a:ext>
            </a:extLst>
          </p:cNvPr>
          <p:cNvSpPr/>
          <p:nvPr/>
        </p:nvSpPr>
        <p:spPr>
          <a:xfrm>
            <a:off x="10345875" y="3717122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68B98010-DF50-4BFB-B407-9BA2932740D9}"/>
              </a:ext>
            </a:extLst>
          </p:cNvPr>
          <p:cNvSpPr/>
          <p:nvPr/>
        </p:nvSpPr>
        <p:spPr>
          <a:xfrm>
            <a:off x="10973253" y="1290101"/>
            <a:ext cx="1528147" cy="246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441FDAE-A3DF-4674-97A3-4B28FD4A69AD}"/>
              </a:ext>
            </a:extLst>
          </p:cNvPr>
          <p:cNvSpPr/>
          <p:nvPr/>
        </p:nvSpPr>
        <p:spPr>
          <a:xfrm>
            <a:off x="2386283" y="1539656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(de </a:t>
            </a:r>
            <a:r>
              <a:rPr lang="en-US" sz="1600" dirty="0" err="1">
                <a:solidFill>
                  <a:schemeClr val="tx1"/>
                </a:solidFill>
              </a:rPr>
              <a:t>Romanones</a:t>
            </a:r>
            <a:r>
              <a:rPr lang="en-US" sz="1600" dirty="0">
                <a:solidFill>
                  <a:schemeClr val="tx1"/>
                </a:solidFill>
              </a:rPr>
              <a:t>) (García-Prieto)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85FD53-00EA-4750-A3C6-54BC740E91C9}"/>
              </a:ext>
            </a:extLst>
          </p:cNvPr>
          <p:cNvSpPr/>
          <p:nvPr/>
        </p:nvSpPr>
        <p:spPr>
          <a:xfrm>
            <a:off x="2758777" y="11358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idóneos</a:t>
            </a:r>
            <a:r>
              <a:rPr lang="en-US" sz="1600" dirty="0">
                <a:solidFill>
                  <a:schemeClr val="bg1"/>
                </a:solidFill>
              </a:rPr>
              <a:t>” (Eduardo Dato)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6455622-C05A-4DCC-862F-DA8018824058}"/>
              </a:ext>
            </a:extLst>
          </p:cNvPr>
          <p:cNvCxnSpPr>
            <a:cxnSpLocks/>
          </p:cNvCxnSpPr>
          <p:nvPr/>
        </p:nvCxnSpPr>
        <p:spPr>
          <a:xfrm>
            <a:off x="747398" y="3970857"/>
            <a:ext cx="1695363" cy="1410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03FD7279-D14F-4E71-ACA7-E93C071E3CBF}"/>
              </a:ext>
            </a:extLst>
          </p:cNvPr>
          <p:cNvSpPr/>
          <p:nvPr/>
        </p:nvSpPr>
        <p:spPr>
          <a:xfrm>
            <a:off x="5901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8CE83670-A3B0-4EB2-AE59-BE39C1BAF79E}"/>
              </a:ext>
            </a:extLst>
          </p:cNvPr>
          <p:cNvSpPr/>
          <p:nvPr/>
        </p:nvSpPr>
        <p:spPr>
          <a:xfrm>
            <a:off x="4752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791F8D57-9D37-4A77-977F-66838C75C85D}"/>
              </a:ext>
            </a:extLst>
          </p:cNvPr>
          <p:cNvSpPr/>
          <p:nvPr/>
        </p:nvSpPr>
        <p:spPr>
          <a:xfrm>
            <a:off x="2291778" y="386387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7905C192-F651-4E4E-999E-F4BD70FB22BF}"/>
              </a:ext>
            </a:extLst>
          </p:cNvPr>
          <p:cNvSpPr/>
          <p:nvPr/>
        </p:nvSpPr>
        <p:spPr>
          <a:xfrm>
            <a:off x="9595869" y="384840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4" name="Diamond 193">
            <a:extLst>
              <a:ext uri="{FF2B5EF4-FFF2-40B4-BE49-F238E27FC236}">
                <a16:creationId xmlns:a16="http://schemas.microsoft.com/office/drawing/2014/main" id="{E6DA6D87-20EB-4740-B6E0-FA53367477ED}"/>
              </a:ext>
            </a:extLst>
          </p:cNvPr>
          <p:cNvSpPr/>
          <p:nvPr/>
        </p:nvSpPr>
        <p:spPr>
          <a:xfrm>
            <a:off x="10045710" y="214499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95" name="Flowchart: Summing Junction 194">
            <a:extLst>
              <a:ext uri="{FF2B5EF4-FFF2-40B4-BE49-F238E27FC236}">
                <a16:creationId xmlns:a16="http://schemas.microsoft.com/office/drawing/2014/main" id="{96D9AB01-05DC-4BF4-8A01-65FFE8A9C6DA}"/>
              </a:ext>
            </a:extLst>
          </p:cNvPr>
          <p:cNvSpPr/>
          <p:nvPr/>
        </p:nvSpPr>
        <p:spPr>
          <a:xfrm>
            <a:off x="6618867" y="20533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6" name="Flowchart: Summing Junction 195">
            <a:extLst>
              <a:ext uri="{FF2B5EF4-FFF2-40B4-BE49-F238E27FC236}">
                <a16:creationId xmlns:a16="http://schemas.microsoft.com/office/drawing/2014/main" id="{6D729A30-0B57-4C1F-8CEE-A2BB00F42EB4}"/>
              </a:ext>
            </a:extLst>
          </p:cNvPr>
          <p:cNvSpPr/>
          <p:nvPr/>
        </p:nvSpPr>
        <p:spPr>
          <a:xfrm>
            <a:off x="7899873" y="20450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7" name="Flowchart: Summing Junction 196">
            <a:extLst>
              <a:ext uri="{FF2B5EF4-FFF2-40B4-BE49-F238E27FC236}">
                <a16:creationId xmlns:a16="http://schemas.microsoft.com/office/drawing/2014/main" id="{C7F6BEF2-DA94-4F56-80A4-731E0DF33EA4}"/>
              </a:ext>
            </a:extLst>
          </p:cNvPr>
          <p:cNvSpPr/>
          <p:nvPr/>
        </p:nvSpPr>
        <p:spPr>
          <a:xfrm>
            <a:off x="9602659" y="20669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8" name="Flowchart: Summing Junction 197">
            <a:extLst>
              <a:ext uri="{FF2B5EF4-FFF2-40B4-BE49-F238E27FC236}">
                <a16:creationId xmlns:a16="http://schemas.microsoft.com/office/drawing/2014/main" id="{932D6FEB-C14A-478A-8D92-971CCF19DD23}"/>
              </a:ext>
            </a:extLst>
          </p:cNvPr>
          <p:cNvSpPr/>
          <p:nvPr/>
        </p:nvSpPr>
        <p:spPr>
          <a:xfrm>
            <a:off x="10479686" y="21834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9" name="Star: 32 Points 198">
            <a:extLst>
              <a:ext uri="{FF2B5EF4-FFF2-40B4-BE49-F238E27FC236}">
                <a16:creationId xmlns:a16="http://schemas.microsoft.com/office/drawing/2014/main" id="{A4686E1F-98FD-4527-92E0-EC8845FAB156}"/>
              </a:ext>
            </a:extLst>
          </p:cNvPr>
          <p:cNvSpPr/>
          <p:nvPr/>
        </p:nvSpPr>
        <p:spPr>
          <a:xfrm>
            <a:off x="1888922" y="16068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00" name="Rectangle: Single Corner Snipped 199">
            <a:extLst>
              <a:ext uri="{FF2B5EF4-FFF2-40B4-BE49-F238E27FC236}">
                <a16:creationId xmlns:a16="http://schemas.microsoft.com/office/drawing/2014/main" id="{7E03E1B7-1242-4284-9C56-781CF30E7767}"/>
              </a:ext>
            </a:extLst>
          </p:cNvPr>
          <p:cNvSpPr/>
          <p:nvPr/>
        </p:nvSpPr>
        <p:spPr>
          <a:xfrm>
            <a:off x="10048092" y="-1407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Rectangle: Single Corner Snipped 200">
            <a:extLst>
              <a:ext uri="{FF2B5EF4-FFF2-40B4-BE49-F238E27FC236}">
                <a16:creationId xmlns:a16="http://schemas.microsoft.com/office/drawing/2014/main" id="{FF47271A-69D2-4C9F-ABC8-542C6ACDF114}"/>
              </a:ext>
            </a:extLst>
          </p:cNvPr>
          <p:cNvSpPr/>
          <p:nvPr/>
        </p:nvSpPr>
        <p:spPr>
          <a:xfrm>
            <a:off x="1091208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2" name="Rectangle: Single Corner Snipped 201">
            <a:extLst>
              <a:ext uri="{FF2B5EF4-FFF2-40B4-BE49-F238E27FC236}">
                <a16:creationId xmlns:a16="http://schemas.microsoft.com/office/drawing/2014/main" id="{3462F931-1F67-44AA-B70B-10196EF8F5AF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56844412-E835-4155-8C1F-275E562663DC}"/>
              </a:ext>
            </a:extLst>
          </p:cNvPr>
          <p:cNvSpPr/>
          <p:nvPr/>
        </p:nvSpPr>
        <p:spPr>
          <a:xfrm>
            <a:off x="5287954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BEF4CD3D-C0F4-4074-BE35-E9A1A6F67E3D}"/>
              </a:ext>
            </a:extLst>
          </p:cNvPr>
          <p:cNvSpPr/>
          <p:nvPr/>
        </p:nvSpPr>
        <p:spPr>
          <a:xfrm>
            <a:off x="4868903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E07EADA-278B-4F00-8B2E-ECEE034A422F}"/>
              </a:ext>
            </a:extLst>
          </p:cNvPr>
          <p:cNvSpPr/>
          <p:nvPr/>
        </p:nvSpPr>
        <p:spPr>
          <a:xfrm>
            <a:off x="4461537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6B365901-62D9-480F-85D6-C84B8B7E857C}"/>
              </a:ext>
            </a:extLst>
          </p:cNvPr>
          <p:cNvSpPr/>
          <p:nvPr/>
        </p:nvSpPr>
        <p:spPr>
          <a:xfrm>
            <a:off x="358409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7B044B99-6327-4F94-BAA6-E8E167C64732}"/>
              </a:ext>
            </a:extLst>
          </p:cNvPr>
          <p:cNvSpPr/>
          <p:nvPr/>
        </p:nvSpPr>
        <p:spPr>
          <a:xfrm>
            <a:off x="2733849" y="-161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Rectangle: Single Corner Snipped 207">
            <a:extLst>
              <a:ext uri="{FF2B5EF4-FFF2-40B4-BE49-F238E27FC236}">
                <a16:creationId xmlns:a16="http://schemas.microsoft.com/office/drawing/2014/main" id="{141AA592-87B0-400D-BF2F-ED703E36770F}"/>
              </a:ext>
            </a:extLst>
          </p:cNvPr>
          <p:cNvSpPr/>
          <p:nvPr/>
        </p:nvSpPr>
        <p:spPr>
          <a:xfrm>
            <a:off x="1008047" y="-234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9" name="Speech Bubble: Rectangle 208">
            <a:extLst>
              <a:ext uri="{FF2B5EF4-FFF2-40B4-BE49-F238E27FC236}">
                <a16:creationId xmlns:a16="http://schemas.microsoft.com/office/drawing/2014/main" id="{46F676E9-0E6B-48B2-A3C6-6D62EF24392B}"/>
              </a:ext>
            </a:extLst>
          </p:cNvPr>
          <p:cNvSpPr/>
          <p:nvPr/>
        </p:nvSpPr>
        <p:spPr>
          <a:xfrm>
            <a:off x="2256544" y="237261"/>
            <a:ext cx="746935" cy="187978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Canalejas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0" name="Speech Bubble: Rectangle 209">
            <a:extLst>
              <a:ext uri="{FF2B5EF4-FFF2-40B4-BE49-F238E27FC236}">
                <a16:creationId xmlns:a16="http://schemas.microsoft.com/office/drawing/2014/main" id="{A9B4CB64-44B8-4F59-ADFF-47A32F5F8C8E}"/>
              </a:ext>
            </a:extLst>
          </p:cNvPr>
          <p:cNvSpPr/>
          <p:nvPr/>
        </p:nvSpPr>
        <p:spPr>
          <a:xfrm>
            <a:off x="5629182" y="247160"/>
            <a:ext cx="471611" cy="191255"/>
          </a:xfrm>
          <a:prstGeom prst="wedgeRectCallout">
            <a:avLst>
              <a:gd name="adj1" fmla="val 70500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1" name="Flowchart: Punched Tape 210">
            <a:extLst>
              <a:ext uri="{FF2B5EF4-FFF2-40B4-BE49-F238E27FC236}">
                <a16:creationId xmlns:a16="http://schemas.microsoft.com/office/drawing/2014/main" id="{4E66FB1E-6260-4679-9654-9197A9D4203B}"/>
              </a:ext>
            </a:extLst>
          </p:cNvPr>
          <p:cNvSpPr/>
          <p:nvPr/>
        </p:nvSpPr>
        <p:spPr>
          <a:xfrm>
            <a:off x="1583177" y="5563561"/>
            <a:ext cx="645714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2" name="Flowchart: Punched Tape 211">
            <a:extLst>
              <a:ext uri="{FF2B5EF4-FFF2-40B4-BE49-F238E27FC236}">
                <a16:creationId xmlns:a16="http://schemas.microsoft.com/office/drawing/2014/main" id="{70D042DC-248F-4D6D-ABEA-EF7115DAEEB9}"/>
              </a:ext>
            </a:extLst>
          </p:cNvPr>
          <p:cNvSpPr/>
          <p:nvPr/>
        </p:nvSpPr>
        <p:spPr>
          <a:xfrm>
            <a:off x="297911" y="5593577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214" name="Speech Bubble: Rectangle 213">
            <a:extLst>
              <a:ext uri="{FF2B5EF4-FFF2-40B4-BE49-F238E27FC236}">
                <a16:creationId xmlns:a16="http://schemas.microsoft.com/office/drawing/2014/main" id="{175523B3-7326-43AB-B3D6-75D01B174218}"/>
              </a:ext>
            </a:extLst>
          </p:cNvPr>
          <p:cNvSpPr/>
          <p:nvPr/>
        </p:nvSpPr>
        <p:spPr>
          <a:xfrm>
            <a:off x="10897040" y="250618"/>
            <a:ext cx="697100" cy="219363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5" name="Speech Bubble: Rectangle 214">
            <a:extLst>
              <a:ext uri="{FF2B5EF4-FFF2-40B4-BE49-F238E27FC236}">
                <a16:creationId xmlns:a16="http://schemas.microsoft.com/office/drawing/2014/main" id="{6CCD0EDC-198E-466D-9836-C1CD162F416B}"/>
              </a:ext>
            </a:extLst>
          </p:cNvPr>
          <p:cNvSpPr/>
          <p:nvPr/>
        </p:nvSpPr>
        <p:spPr>
          <a:xfrm>
            <a:off x="9170941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6" name="Speech Bubble: Rectangle 215">
            <a:extLst>
              <a:ext uri="{FF2B5EF4-FFF2-40B4-BE49-F238E27FC236}">
                <a16:creationId xmlns:a16="http://schemas.microsoft.com/office/drawing/2014/main" id="{5C91E6E5-AAB6-4298-AE39-841C5BE6AF61}"/>
              </a:ext>
            </a:extLst>
          </p:cNvPr>
          <p:cNvSpPr/>
          <p:nvPr/>
        </p:nvSpPr>
        <p:spPr>
          <a:xfrm>
            <a:off x="8457493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7" name="Speech Bubble: Rectangle 216">
            <a:extLst>
              <a:ext uri="{FF2B5EF4-FFF2-40B4-BE49-F238E27FC236}">
                <a16:creationId xmlns:a16="http://schemas.microsoft.com/office/drawing/2014/main" id="{2A12EBB4-A0C9-4088-9E9E-1C92DF312A0A}"/>
              </a:ext>
            </a:extLst>
          </p:cNvPr>
          <p:cNvSpPr/>
          <p:nvPr/>
        </p:nvSpPr>
        <p:spPr>
          <a:xfrm>
            <a:off x="7051104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3" name="Speech Bubble: Rectangle 212">
            <a:extLst>
              <a:ext uri="{FF2B5EF4-FFF2-40B4-BE49-F238E27FC236}">
                <a16:creationId xmlns:a16="http://schemas.microsoft.com/office/drawing/2014/main" id="{18BA3B31-F67C-460A-8245-BB941F75B0EA}"/>
              </a:ext>
            </a:extLst>
          </p:cNvPr>
          <p:cNvSpPr/>
          <p:nvPr/>
        </p:nvSpPr>
        <p:spPr>
          <a:xfrm>
            <a:off x="11406136" y="-14974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8" name="Arrow: Right 217">
            <a:extLst>
              <a:ext uri="{FF2B5EF4-FFF2-40B4-BE49-F238E27FC236}">
                <a16:creationId xmlns:a16="http://schemas.microsoft.com/office/drawing/2014/main" id="{5D115CF3-2068-4E76-85B6-1AB39D8E8DF2}"/>
              </a:ext>
            </a:extLst>
          </p:cNvPr>
          <p:cNvSpPr/>
          <p:nvPr/>
        </p:nvSpPr>
        <p:spPr>
          <a:xfrm>
            <a:off x="5015738" y="248201"/>
            <a:ext cx="557536" cy="257101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SDN</a:t>
            </a:r>
            <a:endParaRPr lang="en-US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ADC8507D-28C2-41E5-8D29-D32845FA73A1}"/>
              </a:ext>
            </a:extLst>
          </p:cNvPr>
          <p:cNvSpPr/>
          <p:nvPr/>
        </p:nvSpPr>
        <p:spPr>
          <a:xfrm>
            <a:off x="6718538" y="477332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21BF4F7-0BFB-4E30-B1CB-EBCA958F24DA}"/>
              </a:ext>
            </a:extLst>
          </p:cNvPr>
          <p:cNvSpPr/>
          <p:nvPr/>
        </p:nvSpPr>
        <p:spPr>
          <a:xfrm>
            <a:off x="8753947" y="22888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DCDB4940-540B-4B9E-BC0C-25F03DC45959}"/>
              </a:ext>
            </a:extLst>
          </p:cNvPr>
          <p:cNvCxnSpPr>
            <a:cxnSpLocks/>
          </p:cNvCxnSpPr>
          <p:nvPr/>
        </p:nvCxnSpPr>
        <p:spPr>
          <a:xfrm flipV="1">
            <a:off x="-29236" y="5105155"/>
            <a:ext cx="5912690" cy="16978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619B78F-6DB6-4F67-B267-9E0EE37AA240}"/>
              </a:ext>
            </a:extLst>
          </p:cNvPr>
          <p:cNvSpPr/>
          <p:nvPr/>
        </p:nvSpPr>
        <p:spPr>
          <a:xfrm>
            <a:off x="-30288" y="4993829"/>
            <a:ext cx="2181961" cy="245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80CDC1A-48B6-48BD-8AEF-DE1A532CFDFE}"/>
              </a:ext>
            </a:extLst>
          </p:cNvPr>
          <p:cNvCxnSpPr>
            <a:cxnSpLocks/>
            <a:stCxn id="151" idx="1"/>
          </p:cNvCxnSpPr>
          <p:nvPr/>
        </p:nvCxnSpPr>
        <p:spPr>
          <a:xfrm>
            <a:off x="90443" y="1629074"/>
            <a:ext cx="203358" cy="71250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8A8ED7F0-6B55-42CF-8B1E-9FB519C7FBAB}"/>
              </a:ext>
            </a:extLst>
          </p:cNvPr>
          <p:cNvSpPr/>
          <p:nvPr/>
        </p:nvSpPr>
        <p:spPr>
          <a:xfrm>
            <a:off x="161021" y="22215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9EF3010-3006-4627-8893-39B4662C5B52}"/>
              </a:ext>
            </a:extLst>
          </p:cNvPr>
          <p:cNvCxnSpPr>
            <a:cxnSpLocks/>
          </p:cNvCxnSpPr>
          <p:nvPr/>
        </p:nvCxnSpPr>
        <p:spPr>
          <a:xfrm flipV="1">
            <a:off x="10205655" y="1893939"/>
            <a:ext cx="1994886" cy="2315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Rectangle 334">
            <a:extLst>
              <a:ext uri="{FF2B5EF4-FFF2-40B4-BE49-F238E27FC236}">
                <a16:creationId xmlns:a16="http://schemas.microsoft.com/office/drawing/2014/main" id="{24A79C82-30B2-4258-8AC2-7130F1ED59D0}"/>
              </a:ext>
            </a:extLst>
          </p:cNvPr>
          <p:cNvSpPr/>
          <p:nvPr/>
        </p:nvSpPr>
        <p:spPr>
          <a:xfrm>
            <a:off x="10085891" y="177633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8FB73FD8-1287-4E7B-93A3-7539412C363E}"/>
              </a:ext>
            </a:extLst>
          </p:cNvPr>
          <p:cNvCxnSpPr>
            <a:cxnSpLocks/>
          </p:cNvCxnSpPr>
          <p:nvPr/>
        </p:nvCxnSpPr>
        <p:spPr>
          <a:xfrm>
            <a:off x="7163911" y="1892798"/>
            <a:ext cx="3062034" cy="30809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EFE3D973-3946-4DFD-944A-F82E9FDCECA3}"/>
              </a:ext>
            </a:extLst>
          </p:cNvPr>
          <p:cNvSpPr/>
          <p:nvPr/>
        </p:nvSpPr>
        <p:spPr>
          <a:xfrm>
            <a:off x="10074080" y="17984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1468E930-67AD-4D4E-9DC3-DB83F8F765FE}"/>
              </a:ext>
            </a:extLst>
          </p:cNvPr>
          <p:cNvSpPr/>
          <p:nvPr/>
        </p:nvSpPr>
        <p:spPr>
          <a:xfrm>
            <a:off x="11303654" y="1521793"/>
            <a:ext cx="980306" cy="242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Agrario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9B1AC000-C4D4-4B0F-BB2C-5C7746F9C9D4}"/>
              </a:ext>
            </a:extLst>
          </p:cNvPr>
          <p:cNvCxnSpPr>
            <a:cxnSpLocks/>
          </p:cNvCxnSpPr>
          <p:nvPr/>
        </p:nvCxnSpPr>
        <p:spPr>
          <a:xfrm flipV="1">
            <a:off x="6712897" y="1653956"/>
            <a:ext cx="3486423" cy="122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4801FC21-56CA-47BC-8ECE-D87FF00E15CD}"/>
              </a:ext>
            </a:extLst>
          </p:cNvPr>
          <p:cNvSpPr/>
          <p:nvPr/>
        </p:nvSpPr>
        <p:spPr>
          <a:xfrm>
            <a:off x="11030841" y="1520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5897D66-2619-4BBA-AD77-FE4513251778}"/>
              </a:ext>
            </a:extLst>
          </p:cNvPr>
          <p:cNvSpPr/>
          <p:nvPr/>
        </p:nvSpPr>
        <p:spPr>
          <a:xfrm>
            <a:off x="6779430" y="1540837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Romanones”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DAB48552-B1D0-4241-BA88-D4DB6925EDFE}"/>
              </a:ext>
            </a:extLst>
          </p:cNvPr>
          <p:cNvCxnSpPr>
            <a:cxnSpLocks/>
          </p:cNvCxnSpPr>
          <p:nvPr/>
        </p:nvCxnSpPr>
        <p:spPr>
          <a:xfrm>
            <a:off x="6729057" y="1676861"/>
            <a:ext cx="473514" cy="227992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CA5AE872-A48C-42F5-8CB6-F400859B5AAE}"/>
              </a:ext>
            </a:extLst>
          </p:cNvPr>
          <p:cNvSpPr/>
          <p:nvPr/>
        </p:nvSpPr>
        <p:spPr>
          <a:xfrm>
            <a:off x="6602863" y="15461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0C97159B-1610-4161-93DF-01FCE9587162}"/>
              </a:ext>
            </a:extLst>
          </p:cNvPr>
          <p:cNvSpPr/>
          <p:nvPr/>
        </p:nvSpPr>
        <p:spPr>
          <a:xfrm>
            <a:off x="7516711" y="195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7A3C5D6E-9EBD-4EE9-B3AD-25F2DA4FA030}"/>
              </a:ext>
            </a:extLst>
          </p:cNvPr>
          <p:cNvSpPr/>
          <p:nvPr/>
        </p:nvSpPr>
        <p:spPr>
          <a:xfrm>
            <a:off x="6804301" y="1793055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Prieto”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2C909D21-D0C3-4F03-B411-BC207CAEA2D6}"/>
              </a:ext>
            </a:extLst>
          </p:cNvPr>
          <p:cNvCxnSpPr>
            <a:cxnSpLocks/>
          </p:cNvCxnSpPr>
          <p:nvPr/>
        </p:nvCxnSpPr>
        <p:spPr>
          <a:xfrm>
            <a:off x="2872553" y="1449049"/>
            <a:ext cx="3934647" cy="11451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758E37A2-34F4-4020-9998-99606F3F1D77}"/>
              </a:ext>
            </a:extLst>
          </p:cNvPr>
          <p:cNvCxnSpPr>
            <a:cxnSpLocks/>
          </p:cNvCxnSpPr>
          <p:nvPr/>
        </p:nvCxnSpPr>
        <p:spPr>
          <a:xfrm>
            <a:off x="2503996" y="1249527"/>
            <a:ext cx="391347" cy="19952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A2C9770F-394E-4874-9BE6-F0286337C2E0}"/>
              </a:ext>
            </a:extLst>
          </p:cNvPr>
          <p:cNvCxnSpPr>
            <a:cxnSpLocks/>
          </p:cNvCxnSpPr>
          <p:nvPr/>
        </p:nvCxnSpPr>
        <p:spPr>
          <a:xfrm flipV="1">
            <a:off x="2428057" y="989363"/>
            <a:ext cx="443642" cy="23559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B815BD34-8F3E-4058-95E8-491E6A2E7A40}"/>
              </a:ext>
            </a:extLst>
          </p:cNvPr>
          <p:cNvSpPr/>
          <p:nvPr/>
        </p:nvSpPr>
        <p:spPr>
          <a:xfrm>
            <a:off x="2374600" y="11023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48900B2-CBA7-4A10-B35A-3FD7E066DE35}"/>
              </a:ext>
            </a:extLst>
          </p:cNvPr>
          <p:cNvCxnSpPr>
            <a:cxnSpLocks/>
          </p:cNvCxnSpPr>
          <p:nvPr/>
        </p:nvCxnSpPr>
        <p:spPr>
          <a:xfrm>
            <a:off x="2833805" y="1005751"/>
            <a:ext cx="4353208" cy="4533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58">
            <a:extLst>
              <a:ext uri="{FF2B5EF4-FFF2-40B4-BE49-F238E27FC236}">
                <a16:creationId xmlns:a16="http://schemas.microsoft.com/office/drawing/2014/main" id="{FA24AC47-E7D5-413B-9044-8D876CBE31B9}"/>
              </a:ext>
            </a:extLst>
          </p:cNvPr>
          <p:cNvSpPr/>
          <p:nvPr/>
        </p:nvSpPr>
        <p:spPr>
          <a:xfrm>
            <a:off x="2758713" y="9091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mauristas</a:t>
            </a:r>
            <a:r>
              <a:rPr lang="en-US" sz="1600" dirty="0">
                <a:solidFill>
                  <a:schemeClr val="bg1"/>
                </a:solidFill>
              </a:rPr>
              <a:t>”</a:t>
            </a:r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56AABC43-13EF-48D6-8527-5EFA9B2F8F0D}"/>
              </a:ext>
            </a:extLst>
          </p:cNvPr>
          <p:cNvCxnSpPr>
            <a:cxnSpLocks/>
          </p:cNvCxnSpPr>
          <p:nvPr/>
        </p:nvCxnSpPr>
        <p:spPr>
          <a:xfrm flipV="1">
            <a:off x="6072147" y="621715"/>
            <a:ext cx="657422" cy="41017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>
            <a:extLst>
              <a:ext uri="{FF2B5EF4-FFF2-40B4-BE49-F238E27FC236}">
                <a16:creationId xmlns:a16="http://schemas.microsoft.com/office/drawing/2014/main" id="{67AAA29A-F4A5-4EC9-B36B-77C0BE4B6440}"/>
              </a:ext>
            </a:extLst>
          </p:cNvPr>
          <p:cNvSpPr/>
          <p:nvPr/>
        </p:nvSpPr>
        <p:spPr>
          <a:xfrm>
            <a:off x="6596232" y="4991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81FC1068-07DE-4E70-AFD0-992D9D46F560}"/>
              </a:ext>
            </a:extLst>
          </p:cNvPr>
          <p:cNvSpPr/>
          <p:nvPr/>
        </p:nvSpPr>
        <p:spPr>
          <a:xfrm>
            <a:off x="2746798" y="1339002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ciervistas</a:t>
            </a:r>
            <a:r>
              <a:rPr lang="en-US" sz="1600" dirty="0">
                <a:solidFill>
                  <a:schemeClr val="bg1"/>
                </a:solidFill>
              </a:rPr>
              <a:t>” (de la </a:t>
            </a:r>
            <a:r>
              <a:rPr lang="en-US" sz="1600" dirty="0" err="1">
                <a:solidFill>
                  <a:schemeClr val="bg1"/>
                </a:solidFill>
              </a:rPr>
              <a:t>Cierva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F4EBD142-C25E-4425-8763-00879FE9F576}"/>
              </a:ext>
            </a:extLst>
          </p:cNvPr>
          <p:cNvSpPr/>
          <p:nvPr/>
        </p:nvSpPr>
        <p:spPr>
          <a:xfrm>
            <a:off x="6601706" y="13423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5122" name="Picture 2" descr="José Canalejas - Wikipedia, la enciclopedia libre">
            <a:extLst>
              <a:ext uri="{FF2B5EF4-FFF2-40B4-BE49-F238E27FC236}">
                <a16:creationId xmlns:a16="http://schemas.microsoft.com/office/drawing/2014/main" id="{8B50C89A-649C-433E-8AF3-E3ECA5FB3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472" y="4116119"/>
            <a:ext cx="762350" cy="8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nde de Romanones - Wikipedia, la enciclopedia libre">
            <a:extLst>
              <a:ext uri="{FF2B5EF4-FFF2-40B4-BE49-F238E27FC236}">
                <a16:creationId xmlns:a16="http://schemas.microsoft.com/office/drawing/2014/main" id="{0CC90412-899B-442B-A3FC-2FC63D8ED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1" t="4498" r="25664" b="59180"/>
          <a:stretch/>
        </p:blipFill>
        <p:spPr bwMode="auto">
          <a:xfrm>
            <a:off x="2131637" y="4133212"/>
            <a:ext cx="660305" cy="8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anuel García Prieto, Marquis of Alhucemas - Wikipedia">
            <a:extLst>
              <a:ext uri="{FF2B5EF4-FFF2-40B4-BE49-F238E27FC236}">
                <a16:creationId xmlns:a16="http://schemas.microsoft.com/office/drawing/2014/main" id="{8D7089EC-26D2-470F-AD40-CFB9A17CF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46" y="4132185"/>
            <a:ext cx="557815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ntonio Maura - Wikipedia, la enciclopedia libre">
            <a:extLst>
              <a:ext uri="{FF2B5EF4-FFF2-40B4-BE49-F238E27FC236}">
                <a16:creationId xmlns:a16="http://schemas.microsoft.com/office/drawing/2014/main" id="{16AB8D6A-C11B-4B5E-A435-FB0BB1A40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9" t="7124" r="16770" b="19712"/>
          <a:stretch/>
        </p:blipFill>
        <p:spPr bwMode="auto">
          <a:xfrm>
            <a:off x="22247" y="4120458"/>
            <a:ext cx="675915" cy="8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Julián Besteiro - Wikipedia">
            <a:extLst>
              <a:ext uri="{FF2B5EF4-FFF2-40B4-BE49-F238E27FC236}">
                <a16:creationId xmlns:a16="http://schemas.microsoft.com/office/drawing/2014/main" id="{43845399-2A2A-425B-BBFD-8D71AAFAB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t="6363" r="21588" b="32792"/>
          <a:stretch/>
        </p:blipFill>
        <p:spPr bwMode="auto">
          <a:xfrm>
            <a:off x="4135744" y="4128853"/>
            <a:ext cx="590011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rancesc Macià - 122nd President of the Generalitat of Catalonia">
            <a:extLst>
              <a:ext uri="{FF2B5EF4-FFF2-40B4-BE49-F238E27FC236}">
                <a16:creationId xmlns:a16="http://schemas.microsoft.com/office/drawing/2014/main" id="{C249926D-6686-4C14-A7C6-9F413F213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77" y="4109048"/>
            <a:ext cx="678816" cy="85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Eduardo Dato Iradier | premier of Spain | Britannica">
            <a:extLst>
              <a:ext uri="{FF2B5EF4-FFF2-40B4-BE49-F238E27FC236}">
                <a16:creationId xmlns:a16="http://schemas.microsoft.com/office/drawing/2014/main" id="{24B2A4C3-75C4-445C-95E3-415E11CC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5" y="4113248"/>
            <a:ext cx="593486" cy="8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BANDERA ROJA: Antonio García Quejido, cofundador del PSOE y del PCE,  fundador de la UGT, y pasto del olvido">
            <a:extLst>
              <a:ext uri="{FF2B5EF4-FFF2-40B4-BE49-F238E27FC236}">
                <a16:creationId xmlns:a16="http://schemas.microsoft.com/office/drawing/2014/main" id="{939BCFEC-01B6-4945-AC6A-74A88BBD6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t="5766" r="9215" b="26035"/>
          <a:stretch/>
        </p:blipFill>
        <p:spPr bwMode="auto">
          <a:xfrm>
            <a:off x="5437579" y="4116119"/>
            <a:ext cx="668544" cy="84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Melquíades Álvarez (politician) - Wikipedia">
            <a:extLst>
              <a:ext uri="{FF2B5EF4-FFF2-40B4-BE49-F238E27FC236}">
                <a16:creationId xmlns:a16="http://schemas.microsoft.com/office/drawing/2014/main" id="{58CE3B31-4EF5-4F47-A678-03930F351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7" t="4242" r="19019" b="38655"/>
          <a:stretch/>
        </p:blipFill>
        <p:spPr bwMode="auto">
          <a:xfrm>
            <a:off x="3402094" y="4116119"/>
            <a:ext cx="702242" cy="84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8821D077-70A0-4E77-9FC9-F3322599148D}"/>
              </a:ext>
            </a:extLst>
          </p:cNvPr>
          <p:cNvCxnSpPr>
            <a:cxnSpLocks/>
          </p:cNvCxnSpPr>
          <p:nvPr/>
        </p:nvCxnSpPr>
        <p:spPr>
          <a:xfrm flipV="1">
            <a:off x="5907607" y="5104786"/>
            <a:ext cx="2548501" cy="14093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>
            <a:extLst>
              <a:ext uri="{FF2B5EF4-FFF2-40B4-BE49-F238E27FC236}">
                <a16:creationId xmlns:a16="http://schemas.microsoft.com/office/drawing/2014/main" id="{FB2A9D54-9A14-433C-A1A7-E47169D9912A}"/>
              </a:ext>
            </a:extLst>
          </p:cNvPr>
          <p:cNvSpPr/>
          <p:nvPr/>
        </p:nvSpPr>
        <p:spPr>
          <a:xfrm>
            <a:off x="6275819" y="4963718"/>
            <a:ext cx="1934061" cy="33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7027AE0A-FAD5-4670-83F2-D9B625F64BFB}"/>
              </a:ext>
            </a:extLst>
          </p:cNvPr>
          <p:cNvSpPr/>
          <p:nvPr/>
        </p:nvSpPr>
        <p:spPr>
          <a:xfrm>
            <a:off x="5757692" y="49923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F2407FD-CC1F-4AFD-BE33-40387055807A}"/>
              </a:ext>
            </a:extLst>
          </p:cNvPr>
          <p:cNvCxnSpPr>
            <a:cxnSpLocks/>
          </p:cNvCxnSpPr>
          <p:nvPr/>
        </p:nvCxnSpPr>
        <p:spPr>
          <a:xfrm flipV="1">
            <a:off x="8413835" y="4965865"/>
            <a:ext cx="1349987" cy="14696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18DCD27F-8554-42CE-A7F0-F714FF89CF7C}"/>
              </a:ext>
            </a:extLst>
          </p:cNvPr>
          <p:cNvCxnSpPr>
            <a:cxnSpLocks/>
          </p:cNvCxnSpPr>
          <p:nvPr/>
        </p:nvCxnSpPr>
        <p:spPr>
          <a:xfrm flipV="1">
            <a:off x="9763822" y="4777902"/>
            <a:ext cx="392374" cy="187927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>
            <a:extLst>
              <a:ext uri="{FF2B5EF4-FFF2-40B4-BE49-F238E27FC236}">
                <a16:creationId xmlns:a16="http://schemas.microsoft.com/office/drawing/2014/main" id="{18658F26-233C-4862-9CE9-0164CAFE50EB}"/>
              </a:ext>
            </a:extLst>
          </p:cNvPr>
          <p:cNvSpPr/>
          <p:nvPr/>
        </p:nvSpPr>
        <p:spPr>
          <a:xfrm>
            <a:off x="9631527" y="48364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8C3A1E9D-844F-4E70-85F8-B0C5FDB41867}"/>
              </a:ext>
            </a:extLst>
          </p:cNvPr>
          <p:cNvSpPr/>
          <p:nvPr/>
        </p:nvSpPr>
        <p:spPr>
          <a:xfrm>
            <a:off x="1196384" y="1780980"/>
            <a:ext cx="1101851" cy="199438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del candado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Speech Bubble: Rectangle 240">
            <a:extLst>
              <a:ext uri="{FF2B5EF4-FFF2-40B4-BE49-F238E27FC236}">
                <a16:creationId xmlns:a16="http://schemas.microsoft.com/office/drawing/2014/main" id="{D280EA4F-CCB3-426B-8E2F-2DC60C059842}"/>
              </a:ext>
            </a:extLst>
          </p:cNvPr>
          <p:cNvSpPr/>
          <p:nvPr/>
        </p:nvSpPr>
        <p:spPr>
          <a:xfrm>
            <a:off x="2521670" y="1790857"/>
            <a:ext cx="1382031" cy="218636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Mancomunidades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4" name="Speech Bubble: Rectangle 243">
            <a:extLst>
              <a:ext uri="{FF2B5EF4-FFF2-40B4-BE49-F238E27FC236}">
                <a16:creationId xmlns:a16="http://schemas.microsoft.com/office/drawing/2014/main" id="{FF3CBB78-D29E-4C82-A8D7-54C235701CDC}"/>
              </a:ext>
            </a:extLst>
          </p:cNvPr>
          <p:cNvSpPr/>
          <p:nvPr/>
        </p:nvSpPr>
        <p:spPr>
          <a:xfrm>
            <a:off x="3522363" y="2573460"/>
            <a:ext cx="1442672" cy="190412"/>
          </a:xfrm>
          <a:prstGeom prst="wedgeRectCallout">
            <a:avLst>
              <a:gd name="adj1" fmla="val 53340"/>
              <a:gd name="adj2" fmla="val 5326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Huelga La Canadiense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6" name="Speech Bubble: Rectangle 245">
            <a:extLst>
              <a:ext uri="{FF2B5EF4-FFF2-40B4-BE49-F238E27FC236}">
                <a16:creationId xmlns:a16="http://schemas.microsoft.com/office/drawing/2014/main" id="{9F17BDDE-1A20-4446-A1B7-44589ED331D8}"/>
              </a:ext>
            </a:extLst>
          </p:cNvPr>
          <p:cNvSpPr/>
          <p:nvPr/>
        </p:nvSpPr>
        <p:spPr>
          <a:xfrm>
            <a:off x="5179639" y="2559419"/>
            <a:ext cx="660821" cy="196246"/>
          </a:xfrm>
          <a:prstGeom prst="wedgeRectCallout">
            <a:avLst>
              <a:gd name="adj1" fmla="val 54782"/>
              <a:gd name="adj2" fmla="val 910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Annual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6" name="Speech Bubble: Rectangle 255">
            <a:extLst>
              <a:ext uri="{FF2B5EF4-FFF2-40B4-BE49-F238E27FC236}">
                <a16:creationId xmlns:a16="http://schemas.microsoft.com/office/drawing/2014/main" id="{46E2F84A-CD1D-4211-85B1-1B752A5CF8A2}"/>
              </a:ext>
            </a:extLst>
          </p:cNvPr>
          <p:cNvSpPr/>
          <p:nvPr/>
        </p:nvSpPr>
        <p:spPr>
          <a:xfrm>
            <a:off x="7162636" y="2529906"/>
            <a:ext cx="841454" cy="214249"/>
          </a:xfrm>
          <a:prstGeom prst="wedgeRectCallout">
            <a:avLst>
              <a:gd name="adj1" fmla="val 2997"/>
              <a:gd name="adj2" fmla="val 732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Alhucemas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342F8243-D677-4690-BA51-B8AEB2B12065}"/>
              </a:ext>
            </a:extLst>
          </p:cNvPr>
          <p:cNvSpPr/>
          <p:nvPr/>
        </p:nvSpPr>
        <p:spPr>
          <a:xfrm>
            <a:off x="5874364" y="2569515"/>
            <a:ext cx="870059" cy="173873"/>
          </a:xfrm>
          <a:prstGeom prst="wedgeRectCallout">
            <a:avLst>
              <a:gd name="adj1" fmla="val -48998"/>
              <a:gd name="adj2" fmla="val 8614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Exp</a:t>
            </a:r>
            <a:r>
              <a:rPr lang="es-ES" sz="1100" dirty="0">
                <a:solidFill>
                  <a:schemeClr val="tx1"/>
                </a:solidFill>
              </a:rPr>
              <a:t>. Picasso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8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9C9C158-D571-4AA8-B2FA-88CE4CA1C8E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3D3B05F9-2301-4FFA-B712-F16A6907630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254530C-6365-4FB6-B6A8-02610522623A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159691E-4348-4642-876E-6B489614A8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3B99A56-A36F-4412-A759-85607BE58807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0310F222-B2ED-4122-9332-FD59312D7BD9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E7BAEF5-6A7B-4D0F-88AC-B9E5C44A571F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8BB0CE1-E6D0-4E40-82D3-989B1672AB67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D04F1009-4784-4F88-A800-34977FC6270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5C02137-9347-4D84-86C9-92E60025CAAE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DFBEC5DE-A4C5-47F7-8BBF-2ED0498B453E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06AF3899-BA44-4E98-8A2C-2A118100E78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C8CC02D0-5BC9-478F-B6BA-700E5CE51B10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55EEBAC-8738-4F7F-B61B-0F40842566E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8E8D5A44-B31F-4E00-B5F2-558E06CD173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E9888F9F-0A2C-451E-962C-1A233C129D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4C48EEC2-2733-4168-A97E-9B1E2161034D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1C1254CF-C00A-4806-8E3D-DC5F2293B509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D76780D0-0987-499A-A72C-FDBB9F1CF60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A0C9AE17-9E3E-4692-B274-1F4785FD830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D2E28685-81D2-44AD-8E30-510396DC110B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6A4A6887-5233-4523-80B5-CA5613E7C968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F159156B-11CB-467C-9C48-A33DBCF00477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3B118543-1386-4387-9B77-9B98356EB0D7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78111E8D-BDD0-4BF9-AD0C-8DB9F122A8F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52191F80-1167-4D65-BD49-D549C606281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EF0551C-D2E7-479F-ADB7-D0616F0DDA4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F2E9C9E-A831-4289-B343-2C832A72C30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38BFA1E2-6E7E-49C3-8A78-11B8F64F6F3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EE2AE36B-EB7C-405C-A9CB-2FCE0913EF8A}"/>
              </a:ext>
            </a:extLst>
          </p:cNvPr>
          <p:cNvCxnSpPr>
            <a:cxnSpLocks/>
          </p:cNvCxnSpPr>
          <p:nvPr/>
        </p:nvCxnSpPr>
        <p:spPr>
          <a:xfrm flipH="1" flipV="1">
            <a:off x="2450703" y="2298681"/>
            <a:ext cx="828918" cy="2324836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273AD8CF-2A58-42E2-B488-E616C6FEE227}"/>
              </a:ext>
            </a:extLst>
          </p:cNvPr>
          <p:cNvCxnSpPr>
            <a:cxnSpLocks/>
          </p:cNvCxnSpPr>
          <p:nvPr/>
        </p:nvCxnSpPr>
        <p:spPr>
          <a:xfrm>
            <a:off x="4164394" y="2715645"/>
            <a:ext cx="3340743" cy="46271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A6E6420-E37C-4173-9B73-2F06DDFCB847}"/>
              </a:ext>
            </a:extLst>
          </p:cNvPr>
          <p:cNvCxnSpPr>
            <a:cxnSpLocks/>
          </p:cNvCxnSpPr>
          <p:nvPr/>
        </p:nvCxnSpPr>
        <p:spPr>
          <a:xfrm>
            <a:off x="2544957" y="930998"/>
            <a:ext cx="1597196" cy="2405895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5C96BB66-8752-4905-8FE8-072DC94F657B}"/>
              </a:ext>
            </a:extLst>
          </p:cNvPr>
          <p:cNvCxnSpPr>
            <a:cxnSpLocks/>
          </p:cNvCxnSpPr>
          <p:nvPr/>
        </p:nvCxnSpPr>
        <p:spPr>
          <a:xfrm>
            <a:off x="4591721" y="2546077"/>
            <a:ext cx="2999431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A637EFD4-9315-4880-AB68-ABBD06413023}"/>
              </a:ext>
            </a:extLst>
          </p:cNvPr>
          <p:cNvCxnSpPr>
            <a:cxnSpLocks/>
            <a:stCxn id="378" idx="0"/>
          </p:cNvCxnSpPr>
          <p:nvPr/>
        </p:nvCxnSpPr>
        <p:spPr>
          <a:xfrm flipH="1">
            <a:off x="6747277" y="490074"/>
            <a:ext cx="14308" cy="89858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412A2486-B2AA-488C-A867-6F99651AF977}"/>
              </a:ext>
            </a:extLst>
          </p:cNvPr>
          <p:cNvCxnSpPr>
            <a:cxnSpLocks/>
          </p:cNvCxnSpPr>
          <p:nvPr/>
        </p:nvCxnSpPr>
        <p:spPr>
          <a:xfrm>
            <a:off x="7591152" y="604364"/>
            <a:ext cx="4621578" cy="2165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A3C7E9F8-E9C8-4EB6-B2FF-204666EF55F8}"/>
              </a:ext>
            </a:extLst>
          </p:cNvPr>
          <p:cNvCxnSpPr>
            <a:cxnSpLocks/>
          </p:cNvCxnSpPr>
          <p:nvPr/>
        </p:nvCxnSpPr>
        <p:spPr>
          <a:xfrm flipV="1">
            <a:off x="0" y="3132861"/>
            <a:ext cx="7591152" cy="1614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40FD1C71-649E-4C4D-B6A2-E3EF378624F2}"/>
              </a:ext>
            </a:extLst>
          </p:cNvPr>
          <p:cNvCxnSpPr>
            <a:cxnSpLocks/>
          </p:cNvCxnSpPr>
          <p:nvPr/>
        </p:nvCxnSpPr>
        <p:spPr>
          <a:xfrm flipV="1">
            <a:off x="-11823" y="2076895"/>
            <a:ext cx="7618331" cy="4067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352096A-E84B-4642-9F54-3B66620087E0}"/>
              </a:ext>
            </a:extLst>
          </p:cNvPr>
          <p:cNvCxnSpPr>
            <a:cxnSpLocks/>
          </p:cNvCxnSpPr>
          <p:nvPr/>
        </p:nvCxnSpPr>
        <p:spPr>
          <a:xfrm>
            <a:off x="0" y="5405794"/>
            <a:ext cx="7597885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45C38CD2-3976-4717-AAF0-7191036DA229}"/>
              </a:ext>
            </a:extLst>
          </p:cNvPr>
          <p:cNvCxnSpPr>
            <a:cxnSpLocks/>
          </p:cNvCxnSpPr>
          <p:nvPr/>
        </p:nvCxnSpPr>
        <p:spPr>
          <a:xfrm>
            <a:off x="-3836" y="3617806"/>
            <a:ext cx="761034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ectangle 299">
            <a:extLst>
              <a:ext uri="{FF2B5EF4-FFF2-40B4-BE49-F238E27FC236}">
                <a16:creationId xmlns:a16="http://schemas.microsoft.com/office/drawing/2014/main" id="{C940795F-CE73-4D54-8920-478BBFAA7C5D}"/>
              </a:ext>
            </a:extLst>
          </p:cNvPr>
          <p:cNvSpPr/>
          <p:nvPr/>
        </p:nvSpPr>
        <p:spPr>
          <a:xfrm>
            <a:off x="-1891071" y="196827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A163FDF1-5E5B-408E-ABEA-EE937E9E0DCF}"/>
              </a:ext>
            </a:extLst>
          </p:cNvPr>
          <p:cNvCxnSpPr>
            <a:cxnSpLocks/>
            <a:endCxn id="286" idx="6"/>
          </p:cNvCxnSpPr>
          <p:nvPr/>
        </p:nvCxnSpPr>
        <p:spPr>
          <a:xfrm>
            <a:off x="0" y="1228049"/>
            <a:ext cx="3849912" cy="3529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3D08683E-1D9B-4444-B1AF-E2B5706F8EDF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7606508" cy="2469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587B044-F3C9-4E69-8B22-E75FC80682C9}"/>
              </a:ext>
            </a:extLst>
          </p:cNvPr>
          <p:cNvCxnSpPr>
            <a:cxnSpLocks/>
          </p:cNvCxnSpPr>
          <p:nvPr/>
        </p:nvCxnSpPr>
        <p:spPr>
          <a:xfrm>
            <a:off x="0" y="1849559"/>
            <a:ext cx="7606508" cy="394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3E8C083B-20BF-49EC-88A3-E867EA3FCB21}"/>
              </a:ext>
            </a:extLst>
          </p:cNvPr>
          <p:cNvCxnSpPr>
            <a:cxnSpLocks/>
          </p:cNvCxnSpPr>
          <p:nvPr/>
        </p:nvCxnSpPr>
        <p:spPr>
          <a:xfrm>
            <a:off x="-12965" y="2298681"/>
            <a:ext cx="762879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15FFD58-9164-4579-AF94-C61C62750981}"/>
              </a:ext>
            </a:extLst>
          </p:cNvPr>
          <p:cNvCxnSpPr>
            <a:cxnSpLocks/>
          </p:cNvCxnSpPr>
          <p:nvPr/>
        </p:nvCxnSpPr>
        <p:spPr>
          <a:xfrm flipV="1">
            <a:off x="288844" y="4886288"/>
            <a:ext cx="7315258" cy="21462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81B0DCF-AC83-45B8-ADA2-90272D962C03}"/>
              </a:ext>
            </a:extLst>
          </p:cNvPr>
          <p:cNvCxnSpPr>
            <a:cxnSpLocks/>
          </p:cNvCxnSpPr>
          <p:nvPr/>
        </p:nvCxnSpPr>
        <p:spPr>
          <a:xfrm flipV="1">
            <a:off x="0" y="3848918"/>
            <a:ext cx="7597885" cy="41208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85355E4F-0A9E-4D23-8663-5C2605C5C752}"/>
              </a:ext>
            </a:extLst>
          </p:cNvPr>
          <p:cNvCxnSpPr>
            <a:cxnSpLocks/>
          </p:cNvCxnSpPr>
          <p:nvPr/>
        </p:nvCxnSpPr>
        <p:spPr>
          <a:xfrm>
            <a:off x="-3836" y="4350996"/>
            <a:ext cx="7610344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C5FE2F-501A-4C43-9DBA-FB3817D181CF}"/>
              </a:ext>
            </a:extLst>
          </p:cNvPr>
          <p:cNvSpPr txBox="1"/>
          <p:nvPr/>
        </p:nvSpPr>
        <p:spPr>
          <a:xfrm>
            <a:off x="339627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51234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44C206-D2F7-4492-A9F0-4E7D5FCCDDFF}"/>
              </a:ext>
            </a:extLst>
          </p:cNvPr>
          <p:cNvSpPr txBox="1"/>
          <p:nvPr/>
        </p:nvSpPr>
        <p:spPr>
          <a:xfrm>
            <a:off x="42558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59901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68426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770448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856182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94350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102810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111405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6ACB68-C374-46C1-94C1-84B83807EB36}"/>
              </a:ext>
            </a:extLst>
          </p:cNvPr>
          <p:cNvSpPr/>
          <p:nvPr/>
        </p:nvSpPr>
        <p:spPr>
          <a:xfrm>
            <a:off x="4160472" y="6116715"/>
            <a:ext cx="343833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Segunda </a:t>
            </a:r>
            <a:r>
              <a:rPr lang="en-US" dirty="0" err="1"/>
              <a:t>Republica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7606508" y="6117582"/>
            <a:ext cx="4583829" cy="23607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Dictadura</a:t>
            </a:r>
            <a:r>
              <a:rPr lang="en-US" dirty="0"/>
              <a:t> </a:t>
            </a:r>
            <a:r>
              <a:rPr lang="en-US" dirty="0" err="1"/>
              <a:t>Franquista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1E3528-7593-4D74-9D44-621BD2383C71}"/>
              </a:ext>
            </a:extLst>
          </p:cNvPr>
          <p:cNvSpPr/>
          <p:nvPr/>
        </p:nvSpPr>
        <p:spPr>
          <a:xfrm>
            <a:off x="6309431" y="5877004"/>
            <a:ext cx="1293215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F. Popular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B801D6-5364-4700-88DE-1319081015C8}"/>
              </a:ext>
            </a:extLst>
          </p:cNvPr>
          <p:cNvSpPr/>
          <p:nvPr/>
        </p:nvSpPr>
        <p:spPr>
          <a:xfrm>
            <a:off x="5449847" y="5883122"/>
            <a:ext cx="86666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27CA557-17E3-4339-841E-AD58F652B822}"/>
              </a:ext>
            </a:extLst>
          </p:cNvPr>
          <p:cNvSpPr/>
          <p:nvPr/>
        </p:nvSpPr>
        <p:spPr>
          <a:xfrm>
            <a:off x="4597944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S</a:t>
            </a:r>
            <a:r>
              <a:rPr lang="en-US" sz="900" dirty="0" err="1"/>
              <a:t>oc</a:t>
            </a:r>
            <a:r>
              <a:rPr lang="en-US" sz="900" dirty="0"/>
              <a:t>-Rep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9BB9C8-66BF-4FDE-90EC-7B0B3083DEDC}"/>
              </a:ext>
            </a:extLst>
          </p:cNvPr>
          <p:cNvSpPr/>
          <p:nvPr/>
        </p:nvSpPr>
        <p:spPr>
          <a:xfrm>
            <a:off x="4171968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7608173" y="5883122"/>
            <a:ext cx="4583828" cy="2299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Primer </a:t>
            </a:r>
            <a:r>
              <a:rPr lang="en-US" sz="1600" dirty="0" err="1"/>
              <a:t>Franquismo</a:t>
            </a:r>
            <a:endParaRPr lang="en-US" sz="16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C0328B6-854D-4476-9FB4-647E4713BCF2}"/>
              </a:ext>
            </a:extLst>
          </p:cNvPr>
          <p:cNvSpPr/>
          <p:nvPr/>
        </p:nvSpPr>
        <p:spPr>
          <a:xfrm>
            <a:off x="7591152" y="5635561"/>
            <a:ext cx="2595773" cy="2414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PSOE: </a:t>
            </a:r>
            <a:r>
              <a:rPr lang="en-US" dirty="0" err="1">
                <a:solidFill>
                  <a:schemeClr val="tx1"/>
                </a:solidFill>
              </a:rPr>
              <a:t>Negrín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AB00B69-7802-4837-947B-66A866EE96B4}"/>
              </a:ext>
            </a:extLst>
          </p:cNvPr>
          <p:cNvCxnSpPr/>
          <p:nvPr/>
        </p:nvCxnSpPr>
        <p:spPr>
          <a:xfrm>
            <a:off x="-618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2A96611D-BC50-41F7-8C6C-469B9E19E5D3}"/>
              </a:ext>
            </a:extLst>
          </p:cNvPr>
          <p:cNvSpPr txBox="1"/>
          <p:nvPr/>
        </p:nvSpPr>
        <p:spPr>
          <a:xfrm>
            <a:off x="339393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CE8C061-4146-4AB5-AEE8-AEEA833B46D3}"/>
              </a:ext>
            </a:extLst>
          </p:cNvPr>
          <p:cNvSpPr txBox="1"/>
          <p:nvPr/>
        </p:nvSpPr>
        <p:spPr>
          <a:xfrm>
            <a:off x="-444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3A5C0CD-72F2-4D42-84AE-514D553B2972}"/>
              </a:ext>
            </a:extLst>
          </p:cNvPr>
          <p:cNvSpPr txBox="1"/>
          <p:nvPr/>
        </p:nvSpPr>
        <p:spPr>
          <a:xfrm>
            <a:off x="8174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E6A0155-2D43-41DD-A38A-36DC1011F368}"/>
              </a:ext>
            </a:extLst>
          </p:cNvPr>
          <p:cNvSpPr txBox="1"/>
          <p:nvPr/>
        </p:nvSpPr>
        <p:spPr>
          <a:xfrm>
            <a:off x="1668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A1E0192-6621-4665-8E5D-44BF65D7BD61}"/>
              </a:ext>
            </a:extLst>
          </p:cNvPr>
          <p:cNvSpPr txBox="1"/>
          <p:nvPr/>
        </p:nvSpPr>
        <p:spPr>
          <a:xfrm>
            <a:off x="253575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2BA67B-4BA3-4BB0-B152-C3D4EC6004F6}"/>
              </a:ext>
            </a:extLst>
          </p:cNvPr>
          <p:cNvSpPr/>
          <p:nvPr/>
        </p:nvSpPr>
        <p:spPr>
          <a:xfrm>
            <a:off x="0" y="6121686"/>
            <a:ext cx="4165876" cy="22411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XIII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98C4D45-63A4-46D4-83C0-E9A9C30808E5}"/>
              </a:ext>
            </a:extLst>
          </p:cNvPr>
          <p:cNvSpPr/>
          <p:nvPr/>
        </p:nvSpPr>
        <p:spPr>
          <a:xfrm>
            <a:off x="711763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2F75F97-9A04-4231-A998-FD105473E7E8}"/>
              </a:ext>
            </a:extLst>
          </p:cNvPr>
          <p:cNvSpPr/>
          <p:nvPr/>
        </p:nvSpPr>
        <p:spPr>
          <a:xfrm>
            <a:off x="3675580" y="5878384"/>
            <a:ext cx="49021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Bereng</a:t>
            </a:r>
            <a:endParaRPr lang="en-US" sz="800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ED05F23-017B-44F6-828F-530E8025EA69}"/>
              </a:ext>
            </a:extLst>
          </p:cNvPr>
          <p:cNvSpPr/>
          <p:nvPr/>
        </p:nvSpPr>
        <p:spPr>
          <a:xfrm>
            <a:off x="600281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0711E9B-D23D-423E-BE29-19B35786126A}"/>
              </a:ext>
            </a:extLst>
          </p:cNvPr>
          <p:cNvSpPr/>
          <p:nvPr/>
        </p:nvSpPr>
        <p:spPr>
          <a:xfrm>
            <a:off x="-6182" y="5887586"/>
            <a:ext cx="594823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Con.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026BE6DF-1376-42D3-B9F5-8BFFF95D033B}"/>
              </a:ext>
            </a:extLst>
          </p:cNvPr>
          <p:cNvSpPr/>
          <p:nvPr/>
        </p:nvSpPr>
        <p:spPr>
          <a:xfrm>
            <a:off x="4355009" y="359144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9F88320-954B-4682-9AD9-A0A22A5277D2}"/>
              </a:ext>
            </a:extLst>
          </p:cNvPr>
          <p:cNvCxnSpPr>
            <a:cxnSpLocks/>
          </p:cNvCxnSpPr>
          <p:nvPr/>
        </p:nvCxnSpPr>
        <p:spPr>
          <a:xfrm>
            <a:off x="-12965" y="4468615"/>
            <a:ext cx="397166" cy="476309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0F151B9-51F2-42B8-9DA8-BA9B9A941CCC}"/>
              </a:ext>
            </a:extLst>
          </p:cNvPr>
          <p:cNvSpPr/>
          <p:nvPr/>
        </p:nvSpPr>
        <p:spPr>
          <a:xfrm>
            <a:off x="59385" y="4211993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FC5C3A5-C970-4918-BAB1-F07555648D62}"/>
              </a:ext>
            </a:extLst>
          </p:cNvPr>
          <p:cNvSpPr/>
          <p:nvPr/>
        </p:nvSpPr>
        <p:spPr>
          <a:xfrm>
            <a:off x="380590" y="477405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(Antonio 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35287782-4825-421E-9FEA-BAAE748E3229}"/>
              </a:ext>
            </a:extLst>
          </p:cNvPr>
          <p:cNvSpPr/>
          <p:nvPr/>
        </p:nvSpPr>
        <p:spPr>
          <a:xfrm>
            <a:off x="4027333" y="34803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566FBB75-EC0D-4ECA-8941-87C15C0A51F9}"/>
              </a:ext>
            </a:extLst>
          </p:cNvPr>
          <p:cNvSpPr/>
          <p:nvPr/>
        </p:nvSpPr>
        <p:spPr>
          <a:xfrm>
            <a:off x="4500853" y="3511950"/>
            <a:ext cx="3033554" cy="204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         (</a:t>
            </a:r>
            <a:r>
              <a:rPr lang="en-US" sz="1600" dirty="0" err="1">
                <a:solidFill>
                  <a:schemeClr val="bg1"/>
                </a:solidFill>
              </a:rPr>
              <a:t>Companys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2552224-ADCC-41DD-9A28-F5A67CAF7889}"/>
              </a:ext>
            </a:extLst>
          </p:cNvPr>
          <p:cNvCxnSpPr>
            <a:cxnSpLocks/>
          </p:cNvCxnSpPr>
          <p:nvPr/>
        </p:nvCxnSpPr>
        <p:spPr>
          <a:xfrm>
            <a:off x="447600" y="3379120"/>
            <a:ext cx="7158908" cy="593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041310C-75B1-4509-B90D-E2F539EBBF1F}"/>
              </a:ext>
            </a:extLst>
          </p:cNvPr>
          <p:cNvSpPr/>
          <p:nvPr/>
        </p:nvSpPr>
        <p:spPr>
          <a:xfrm>
            <a:off x="988630" y="326989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21C29644-DB15-480F-814B-234505FBE97F}"/>
              </a:ext>
            </a:extLst>
          </p:cNvPr>
          <p:cNvCxnSpPr>
            <a:cxnSpLocks/>
            <a:stCxn id="232" idx="5"/>
          </p:cNvCxnSpPr>
          <p:nvPr/>
        </p:nvCxnSpPr>
        <p:spPr>
          <a:xfrm>
            <a:off x="444400" y="3196980"/>
            <a:ext cx="123935" cy="237808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8CA6FD87-BBA6-4A6B-BEA4-25A921651A48}"/>
              </a:ext>
            </a:extLst>
          </p:cNvPr>
          <p:cNvSpPr/>
          <p:nvPr/>
        </p:nvSpPr>
        <p:spPr>
          <a:xfrm>
            <a:off x="205029" y="29877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F1CC28A9-7D00-4223-AA5B-5C0EB7CA41EA}"/>
              </a:ext>
            </a:extLst>
          </p:cNvPr>
          <p:cNvSpPr/>
          <p:nvPr/>
        </p:nvSpPr>
        <p:spPr>
          <a:xfrm>
            <a:off x="4014406" y="32134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114DB4DA-9D1C-4B1B-97C2-FD3D9C232B47}"/>
              </a:ext>
            </a:extLst>
          </p:cNvPr>
          <p:cNvSpPr/>
          <p:nvPr/>
        </p:nvSpPr>
        <p:spPr>
          <a:xfrm>
            <a:off x="4868947" y="3281200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BB6A561E-8215-4C53-B09D-3442F7450E17}"/>
              </a:ext>
            </a:extLst>
          </p:cNvPr>
          <p:cNvSpPr/>
          <p:nvPr/>
        </p:nvSpPr>
        <p:spPr>
          <a:xfrm>
            <a:off x="1887564" y="1976721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0D907940-EB29-4919-AAD1-AAA2243A960D}"/>
              </a:ext>
            </a:extLst>
          </p:cNvPr>
          <p:cNvSpPr/>
          <p:nvPr/>
        </p:nvSpPr>
        <p:spPr>
          <a:xfrm>
            <a:off x="5320352" y="195009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A3E1964C-BF25-4F40-B46E-A5B73EE526E7}"/>
              </a:ext>
            </a:extLst>
          </p:cNvPr>
          <p:cNvSpPr/>
          <p:nvPr/>
        </p:nvSpPr>
        <p:spPr>
          <a:xfrm>
            <a:off x="5685179" y="1909380"/>
            <a:ext cx="1592586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 Rep. (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02D6775D-A20D-43E8-8783-E80E0B8147E3}"/>
              </a:ext>
            </a:extLst>
          </p:cNvPr>
          <p:cNvCxnSpPr>
            <a:cxnSpLocks/>
          </p:cNvCxnSpPr>
          <p:nvPr/>
        </p:nvCxnSpPr>
        <p:spPr>
          <a:xfrm>
            <a:off x="3287094" y="4623517"/>
            <a:ext cx="2148960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B68ED1E-7ABA-48A5-B1CC-371CF4A03FC6}"/>
              </a:ext>
            </a:extLst>
          </p:cNvPr>
          <p:cNvSpPr/>
          <p:nvPr/>
        </p:nvSpPr>
        <p:spPr>
          <a:xfrm>
            <a:off x="3214652" y="4483680"/>
            <a:ext cx="2357535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P.R. Rad. Soc. (Kent)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1CD6D3C9-56A4-45E3-A64D-D07AE033EEE6}"/>
              </a:ext>
            </a:extLst>
          </p:cNvPr>
          <p:cNvSpPr/>
          <p:nvPr/>
        </p:nvSpPr>
        <p:spPr>
          <a:xfrm>
            <a:off x="3169795" y="450885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0D4AF3BE-2F45-4F1C-AB91-5EF9D39C3137}"/>
              </a:ext>
            </a:extLst>
          </p:cNvPr>
          <p:cNvCxnSpPr>
            <a:cxnSpLocks/>
          </p:cNvCxnSpPr>
          <p:nvPr/>
        </p:nvCxnSpPr>
        <p:spPr>
          <a:xfrm flipV="1">
            <a:off x="4050361" y="5135039"/>
            <a:ext cx="3546068" cy="35240"/>
          </a:xfrm>
          <a:prstGeom prst="line">
            <a:avLst/>
          </a:prstGeom>
          <a:ln w="2317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FC2EC8DF-A377-4B5A-B2CF-82C977745BF8}"/>
              </a:ext>
            </a:extLst>
          </p:cNvPr>
          <p:cNvSpPr/>
          <p:nvPr/>
        </p:nvSpPr>
        <p:spPr>
          <a:xfrm>
            <a:off x="57472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48F7ACF6-6C8C-4B69-91DC-6D398F48BCDE}"/>
              </a:ext>
            </a:extLst>
          </p:cNvPr>
          <p:cNvSpPr/>
          <p:nvPr/>
        </p:nvSpPr>
        <p:spPr>
          <a:xfrm>
            <a:off x="4630655" y="505343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4306B65-0C23-4ECC-88F1-939CEAAB0B14}"/>
              </a:ext>
            </a:extLst>
          </p:cNvPr>
          <p:cNvSpPr/>
          <p:nvPr/>
        </p:nvSpPr>
        <p:spPr>
          <a:xfrm>
            <a:off x="44137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384E428-DCE2-454C-ABCE-1A2ACC4EE2E1}"/>
              </a:ext>
            </a:extLst>
          </p:cNvPr>
          <p:cNvCxnSpPr>
            <a:cxnSpLocks/>
          </p:cNvCxnSpPr>
          <p:nvPr/>
        </p:nvCxnSpPr>
        <p:spPr>
          <a:xfrm>
            <a:off x="3716874" y="4903191"/>
            <a:ext cx="409502" cy="306018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63F80F34-175A-40FC-A50B-40C091ED6718}"/>
              </a:ext>
            </a:extLst>
          </p:cNvPr>
          <p:cNvSpPr/>
          <p:nvPr/>
        </p:nvSpPr>
        <p:spPr>
          <a:xfrm>
            <a:off x="3588275" y="4787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8F33A84A-0660-4853-B38E-74C623F3E497}"/>
              </a:ext>
            </a:extLst>
          </p:cNvPr>
          <p:cNvSpPr/>
          <p:nvPr/>
        </p:nvSpPr>
        <p:spPr>
          <a:xfrm>
            <a:off x="4001933" y="42296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F0A104A6-78EF-4337-87EE-4AB13F93C7C5}"/>
              </a:ext>
            </a:extLst>
          </p:cNvPr>
          <p:cNvSpPr/>
          <p:nvPr/>
        </p:nvSpPr>
        <p:spPr>
          <a:xfrm>
            <a:off x="4121412" y="4242498"/>
            <a:ext cx="285368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</a:t>
            </a:r>
            <a:r>
              <a:rPr lang="en-US" sz="1600" dirty="0" err="1">
                <a:solidFill>
                  <a:schemeClr val="bg1"/>
                </a:solidFill>
              </a:rPr>
              <a:t>Larg-Caballer</a:t>
            </a:r>
            <a:r>
              <a:rPr lang="en-US" sz="1600" dirty="0">
                <a:solidFill>
                  <a:schemeClr val="bg1"/>
                </a:solidFill>
              </a:rPr>
              <a:t>.)(</a:t>
            </a:r>
            <a:r>
              <a:rPr lang="en-US" sz="1600" dirty="0" err="1">
                <a:solidFill>
                  <a:schemeClr val="bg1"/>
                </a:solidFill>
              </a:rPr>
              <a:t>Nelken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18E2C243-5EFA-4637-8149-89837DC82EF9}"/>
              </a:ext>
            </a:extLst>
          </p:cNvPr>
          <p:cNvCxnSpPr>
            <a:cxnSpLocks/>
          </p:cNvCxnSpPr>
          <p:nvPr/>
        </p:nvCxnSpPr>
        <p:spPr>
          <a:xfrm flipV="1">
            <a:off x="702521" y="1835045"/>
            <a:ext cx="5477715" cy="7887"/>
          </a:xfrm>
          <a:prstGeom prst="line">
            <a:avLst/>
          </a:prstGeom>
          <a:ln w="2317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9F3595D8-0B9A-4ED0-8D2D-5D4A9132B870}"/>
              </a:ext>
            </a:extLst>
          </p:cNvPr>
          <p:cNvSpPr/>
          <p:nvPr/>
        </p:nvSpPr>
        <p:spPr>
          <a:xfrm>
            <a:off x="570524" y="17203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DB5F765C-B34C-4E79-9FAB-A3829FC65E4E}"/>
              </a:ext>
            </a:extLst>
          </p:cNvPr>
          <p:cNvSpPr/>
          <p:nvPr/>
        </p:nvSpPr>
        <p:spPr>
          <a:xfrm>
            <a:off x="4070038" y="172513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95A4CC96-72D2-4FA0-8FCE-11FC8A8F6651}"/>
              </a:ext>
            </a:extLst>
          </p:cNvPr>
          <p:cNvCxnSpPr>
            <a:cxnSpLocks/>
          </p:cNvCxnSpPr>
          <p:nvPr/>
        </p:nvCxnSpPr>
        <p:spPr>
          <a:xfrm flipV="1">
            <a:off x="2535752" y="2934028"/>
            <a:ext cx="5062133" cy="392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C5D2E9BF-2284-4D57-9C1B-4133A02764AB}"/>
              </a:ext>
            </a:extLst>
          </p:cNvPr>
          <p:cNvSpPr/>
          <p:nvPr/>
        </p:nvSpPr>
        <p:spPr>
          <a:xfrm>
            <a:off x="4024174" y="28371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1413930A-7B0D-43F9-B61C-9410A9BDEB4C}"/>
              </a:ext>
            </a:extLst>
          </p:cNvPr>
          <p:cNvCxnSpPr>
            <a:cxnSpLocks/>
          </p:cNvCxnSpPr>
          <p:nvPr/>
        </p:nvCxnSpPr>
        <p:spPr>
          <a:xfrm>
            <a:off x="1583177" y="2002944"/>
            <a:ext cx="1045890" cy="9288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Oval 257">
            <a:extLst>
              <a:ext uri="{FF2B5EF4-FFF2-40B4-BE49-F238E27FC236}">
                <a16:creationId xmlns:a16="http://schemas.microsoft.com/office/drawing/2014/main" id="{2703B036-FD18-460A-BBBB-5DD105B5343F}"/>
              </a:ext>
            </a:extLst>
          </p:cNvPr>
          <p:cNvSpPr/>
          <p:nvPr/>
        </p:nvSpPr>
        <p:spPr>
          <a:xfrm>
            <a:off x="1436246" y="19484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7983889-6E40-476A-BD4E-5EF6ED7C2C4B}"/>
              </a:ext>
            </a:extLst>
          </p:cNvPr>
          <p:cNvSpPr/>
          <p:nvPr/>
        </p:nvSpPr>
        <p:spPr>
          <a:xfrm>
            <a:off x="743370" y="203438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            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AC41F77D-E57C-44E3-A4AA-480C86499B4E}"/>
              </a:ext>
            </a:extLst>
          </p:cNvPr>
          <p:cNvSpPr/>
          <p:nvPr/>
        </p:nvSpPr>
        <p:spPr>
          <a:xfrm>
            <a:off x="4673719" y="263450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3ABA8FE1-1DAC-405A-BA30-59044BE36324}"/>
              </a:ext>
            </a:extLst>
          </p:cNvPr>
          <p:cNvSpPr/>
          <p:nvPr/>
        </p:nvSpPr>
        <p:spPr>
          <a:xfrm>
            <a:off x="4919884" y="427148"/>
            <a:ext cx="508585" cy="365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</a:t>
            </a: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2EF945C5-B052-471B-B153-264C5863F644}"/>
              </a:ext>
            </a:extLst>
          </p:cNvPr>
          <p:cNvSpPr/>
          <p:nvPr/>
        </p:nvSpPr>
        <p:spPr>
          <a:xfrm>
            <a:off x="4781565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4C55B12A-7E52-487E-88F6-9ACB468FC409}"/>
              </a:ext>
            </a:extLst>
          </p:cNvPr>
          <p:cNvSpPr/>
          <p:nvPr/>
        </p:nvSpPr>
        <p:spPr>
          <a:xfrm>
            <a:off x="4021736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D72F4969-CD38-4A15-B2AE-AA0667748060}"/>
              </a:ext>
            </a:extLst>
          </p:cNvPr>
          <p:cNvSpPr/>
          <p:nvPr/>
        </p:nvSpPr>
        <p:spPr>
          <a:xfrm>
            <a:off x="4212027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1BF3790-2F36-44FE-ACA8-9D179483EB1F}"/>
              </a:ext>
            </a:extLst>
          </p:cNvPr>
          <p:cNvSpPr/>
          <p:nvPr/>
        </p:nvSpPr>
        <p:spPr>
          <a:xfrm>
            <a:off x="2301356" y="52966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A752608-A941-47CF-8873-7BE755AE0317}"/>
              </a:ext>
            </a:extLst>
          </p:cNvPr>
          <p:cNvSpPr/>
          <p:nvPr/>
        </p:nvSpPr>
        <p:spPr>
          <a:xfrm>
            <a:off x="2033217" y="529545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CNT/FAI (</a:t>
            </a:r>
            <a:r>
              <a:rPr lang="en-US" sz="1600" dirty="0" err="1">
                <a:solidFill>
                  <a:schemeClr val="bg1"/>
                </a:solidFill>
              </a:rPr>
              <a:t>Durruti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3D680827-382A-460C-A6D4-BAD06CB1B2DA}"/>
              </a:ext>
            </a:extLst>
          </p:cNvPr>
          <p:cNvCxnSpPr>
            <a:cxnSpLocks/>
          </p:cNvCxnSpPr>
          <p:nvPr/>
        </p:nvCxnSpPr>
        <p:spPr>
          <a:xfrm flipV="1">
            <a:off x="505088" y="888704"/>
            <a:ext cx="5841142" cy="18088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88CDD23E-F7E5-4319-8C81-4EA0EDC56CDC}"/>
              </a:ext>
            </a:extLst>
          </p:cNvPr>
          <p:cNvCxnSpPr>
            <a:cxnSpLocks/>
          </p:cNvCxnSpPr>
          <p:nvPr/>
        </p:nvCxnSpPr>
        <p:spPr>
          <a:xfrm flipV="1">
            <a:off x="5024013" y="1152262"/>
            <a:ext cx="1739183" cy="806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41966AD8-D69F-4EC9-818C-2C2E779868D0}"/>
              </a:ext>
            </a:extLst>
          </p:cNvPr>
          <p:cNvSpPr/>
          <p:nvPr/>
        </p:nvSpPr>
        <p:spPr>
          <a:xfrm>
            <a:off x="5102872" y="999585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Esp. (Cal-Sot.)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312F5E5-C193-4C82-888E-64991263BAD4}"/>
              </a:ext>
            </a:extLst>
          </p:cNvPr>
          <p:cNvSpPr/>
          <p:nvPr/>
        </p:nvSpPr>
        <p:spPr>
          <a:xfrm>
            <a:off x="2731686" y="744436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E4B58C3A-9D4C-4570-B96B-96DDAB3D7D22}"/>
              </a:ext>
            </a:extLst>
          </p:cNvPr>
          <p:cNvCxnSpPr>
            <a:cxnSpLocks/>
          </p:cNvCxnSpPr>
          <p:nvPr/>
        </p:nvCxnSpPr>
        <p:spPr>
          <a:xfrm>
            <a:off x="82408" y="540517"/>
            <a:ext cx="521123" cy="39003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83264FA1-A0A8-4D3A-A9B5-A2EF98C3D3EE}"/>
              </a:ext>
            </a:extLst>
          </p:cNvPr>
          <p:cNvCxnSpPr>
            <a:cxnSpLocks/>
          </p:cNvCxnSpPr>
          <p:nvPr/>
        </p:nvCxnSpPr>
        <p:spPr>
          <a:xfrm flipV="1">
            <a:off x="4133032" y="1396501"/>
            <a:ext cx="2607649" cy="14587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Oval 277">
            <a:extLst>
              <a:ext uri="{FF2B5EF4-FFF2-40B4-BE49-F238E27FC236}">
                <a16:creationId xmlns:a16="http://schemas.microsoft.com/office/drawing/2014/main" id="{B8029A46-5447-40EF-972B-DCF71FB5A0F7}"/>
              </a:ext>
            </a:extLst>
          </p:cNvPr>
          <p:cNvSpPr/>
          <p:nvPr/>
        </p:nvSpPr>
        <p:spPr>
          <a:xfrm>
            <a:off x="4886757" y="128089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B6D3CADC-C1B8-49FE-9AB4-282C1F9222F4}"/>
              </a:ext>
            </a:extLst>
          </p:cNvPr>
          <p:cNvSpPr/>
          <p:nvPr/>
        </p:nvSpPr>
        <p:spPr>
          <a:xfrm>
            <a:off x="4358378" y="1213436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F9B0C868-74E6-419D-B663-EA664D316603}"/>
              </a:ext>
            </a:extLst>
          </p:cNvPr>
          <p:cNvCxnSpPr>
            <a:cxnSpLocks/>
          </p:cNvCxnSpPr>
          <p:nvPr/>
        </p:nvCxnSpPr>
        <p:spPr>
          <a:xfrm>
            <a:off x="723444" y="1241046"/>
            <a:ext cx="3107550" cy="3203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Oval 280">
            <a:extLst>
              <a:ext uri="{FF2B5EF4-FFF2-40B4-BE49-F238E27FC236}">
                <a16:creationId xmlns:a16="http://schemas.microsoft.com/office/drawing/2014/main" id="{336D9656-4AB2-44DA-84CA-58E123FC4F58}"/>
              </a:ext>
            </a:extLst>
          </p:cNvPr>
          <p:cNvSpPr/>
          <p:nvPr/>
        </p:nvSpPr>
        <p:spPr>
          <a:xfrm>
            <a:off x="583224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CB69FFB7-7BCC-48BB-8372-35A8788EF185}"/>
              </a:ext>
            </a:extLst>
          </p:cNvPr>
          <p:cNvCxnSpPr>
            <a:cxnSpLocks/>
          </p:cNvCxnSpPr>
          <p:nvPr/>
        </p:nvCxnSpPr>
        <p:spPr>
          <a:xfrm>
            <a:off x="4029179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Oval 282">
            <a:extLst>
              <a:ext uri="{FF2B5EF4-FFF2-40B4-BE49-F238E27FC236}">
                <a16:creationId xmlns:a16="http://schemas.microsoft.com/office/drawing/2014/main" id="{54D78B81-9FF5-4923-B187-6BB8A27232E0}"/>
              </a:ext>
            </a:extLst>
          </p:cNvPr>
          <p:cNvSpPr/>
          <p:nvPr/>
        </p:nvSpPr>
        <p:spPr>
          <a:xfrm>
            <a:off x="4873841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6E0493D-4970-444A-9F84-6EB761035461}"/>
              </a:ext>
            </a:extLst>
          </p:cNvPr>
          <p:cNvCxnSpPr>
            <a:cxnSpLocks/>
          </p:cNvCxnSpPr>
          <p:nvPr/>
        </p:nvCxnSpPr>
        <p:spPr>
          <a:xfrm flipV="1">
            <a:off x="3545323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73CFED88-2C6D-4B4E-BABF-212C367B9A88}"/>
              </a:ext>
            </a:extLst>
          </p:cNvPr>
          <p:cNvCxnSpPr>
            <a:cxnSpLocks/>
          </p:cNvCxnSpPr>
          <p:nvPr/>
        </p:nvCxnSpPr>
        <p:spPr>
          <a:xfrm>
            <a:off x="3605767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Oval 286">
            <a:extLst>
              <a:ext uri="{FF2B5EF4-FFF2-40B4-BE49-F238E27FC236}">
                <a16:creationId xmlns:a16="http://schemas.microsoft.com/office/drawing/2014/main" id="{F5992144-AEE8-4FDF-8629-04BFF22900B9}"/>
              </a:ext>
            </a:extLst>
          </p:cNvPr>
          <p:cNvSpPr/>
          <p:nvPr/>
        </p:nvSpPr>
        <p:spPr>
          <a:xfrm>
            <a:off x="4817022" y="30091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4C7374A7-5408-4728-B643-E55E88627D31}"/>
              </a:ext>
            </a:extLst>
          </p:cNvPr>
          <p:cNvCxnSpPr>
            <a:cxnSpLocks/>
          </p:cNvCxnSpPr>
          <p:nvPr/>
        </p:nvCxnSpPr>
        <p:spPr>
          <a:xfrm flipV="1">
            <a:off x="3676361" y="4099422"/>
            <a:ext cx="3930147" cy="12115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8D189081-2D3C-4278-9EF4-ECE1ACB275FB}"/>
              </a:ext>
            </a:extLst>
          </p:cNvPr>
          <p:cNvSpPr/>
          <p:nvPr/>
        </p:nvSpPr>
        <p:spPr>
          <a:xfrm>
            <a:off x="4329578" y="3827905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 (</a:t>
            </a:r>
            <a:r>
              <a:rPr lang="en-US" sz="1600" dirty="0" err="1">
                <a:solidFill>
                  <a:schemeClr val="bg1"/>
                </a:solidFill>
              </a:rPr>
              <a:t>Urrengoetxea</a:t>
            </a:r>
            <a:r>
              <a:rPr lang="en-US" sz="1600" dirty="0">
                <a:solidFill>
                  <a:schemeClr val="bg1"/>
                </a:solidFill>
              </a:rPr>
              <a:t> )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6409AC87-9283-448D-9EF4-95BAE07C8F3B}"/>
              </a:ext>
            </a:extLst>
          </p:cNvPr>
          <p:cNvSpPr/>
          <p:nvPr/>
        </p:nvSpPr>
        <p:spPr>
          <a:xfrm>
            <a:off x="3563530" y="398908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06D36D27-7717-4BC7-8F9A-C83A686716A3}"/>
              </a:ext>
            </a:extLst>
          </p:cNvPr>
          <p:cNvSpPr/>
          <p:nvPr/>
        </p:nvSpPr>
        <p:spPr>
          <a:xfrm>
            <a:off x="5113915" y="1288100"/>
            <a:ext cx="1480304" cy="20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A8ADF891-8239-4A7A-96BB-2437B8137FBC}"/>
              </a:ext>
            </a:extLst>
          </p:cNvPr>
          <p:cNvSpPr/>
          <p:nvPr/>
        </p:nvSpPr>
        <p:spPr>
          <a:xfrm>
            <a:off x="3921203" y="4745286"/>
            <a:ext cx="3464485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(José Díaz) (Dolores </a:t>
            </a:r>
            <a:r>
              <a:rPr lang="en-US" sz="1600" dirty="0" err="1">
                <a:solidFill>
                  <a:schemeClr val="bg1"/>
                </a:solidFill>
              </a:rPr>
              <a:t>Ibárruri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41B0E0E-C029-4BDB-916F-778D331A450B}"/>
              </a:ext>
            </a:extLst>
          </p:cNvPr>
          <p:cNvSpPr/>
          <p:nvPr/>
        </p:nvSpPr>
        <p:spPr>
          <a:xfrm>
            <a:off x="4851837" y="2848296"/>
            <a:ext cx="254692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Rahola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B607969-6556-4D36-A47F-0FE374C913E0}"/>
              </a:ext>
            </a:extLst>
          </p:cNvPr>
          <p:cNvSpPr/>
          <p:nvPr/>
        </p:nvSpPr>
        <p:spPr>
          <a:xfrm>
            <a:off x="718289" y="2862456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F73153E-4C6C-471A-9A23-B719AFE696F5}"/>
              </a:ext>
            </a:extLst>
          </p:cNvPr>
          <p:cNvSpPr/>
          <p:nvPr/>
        </p:nvSpPr>
        <p:spPr>
          <a:xfrm>
            <a:off x="7460726" y="528875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782D4306-D3B8-4BF0-AFAD-1AD89EC5964B}"/>
              </a:ext>
            </a:extLst>
          </p:cNvPr>
          <p:cNvSpPr/>
          <p:nvPr/>
        </p:nvSpPr>
        <p:spPr>
          <a:xfrm>
            <a:off x="7460726" y="502074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AAB2BFA5-D1D4-4E5A-8A9E-FD22E8AF2E05}"/>
              </a:ext>
            </a:extLst>
          </p:cNvPr>
          <p:cNvSpPr/>
          <p:nvPr/>
        </p:nvSpPr>
        <p:spPr>
          <a:xfrm>
            <a:off x="7460726" y="4763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78C1E35-EC3A-4825-9FE4-0C19E63270ED}"/>
              </a:ext>
            </a:extLst>
          </p:cNvPr>
          <p:cNvSpPr/>
          <p:nvPr/>
        </p:nvSpPr>
        <p:spPr>
          <a:xfrm>
            <a:off x="7460726" y="422720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7D8CE74-14E2-4EC9-B0BB-54703AC50B67}"/>
              </a:ext>
            </a:extLst>
          </p:cNvPr>
          <p:cNvSpPr/>
          <p:nvPr/>
        </p:nvSpPr>
        <p:spPr>
          <a:xfrm>
            <a:off x="7460726" y="3974947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F197493-3693-472C-ABCA-84EF1158B44D}"/>
              </a:ext>
            </a:extLst>
          </p:cNvPr>
          <p:cNvSpPr/>
          <p:nvPr/>
        </p:nvSpPr>
        <p:spPr>
          <a:xfrm>
            <a:off x="7460726" y="372270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D79441A6-6E8A-4F00-8FCB-1790312C29EF}"/>
              </a:ext>
            </a:extLst>
          </p:cNvPr>
          <p:cNvSpPr/>
          <p:nvPr/>
        </p:nvSpPr>
        <p:spPr>
          <a:xfrm>
            <a:off x="7460726" y="350198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3B1D5E4D-609D-42DE-BFBE-CCF9E4446B09}"/>
              </a:ext>
            </a:extLst>
          </p:cNvPr>
          <p:cNvSpPr/>
          <p:nvPr/>
        </p:nvSpPr>
        <p:spPr>
          <a:xfrm>
            <a:off x="7460726" y="328159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576D5DBF-3CDE-420C-B7EC-09FB28C02D39}"/>
              </a:ext>
            </a:extLst>
          </p:cNvPr>
          <p:cNvSpPr/>
          <p:nvPr/>
        </p:nvSpPr>
        <p:spPr>
          <a:xfrm>
            <a:off x="7460726" y="30295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C91AC852-5CF2-4393-8146-884ECDCB593F}"/>
              </a:ext>
            </a:extLst>
          </p:cNvPr>
          <p:cNvSpPr/>
          <p:nvPr/>
        </p:nvSpPr>
        <p:spPr>
          <a:xfrm>
            <a:off x="7460726" y="219852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3185F8F2-6FA6-426A-A3CF-FD2A9CDE0A2C}"/>
              </a:ext>
            </a:extLst>
          </p:cNvPr>
          <p:cNvSpPr/>
          <p:nvPr/>
        </p:nvSpPr>
        <p:spPr>
          <a:xfrm>
            <a:off x="7460726" y="195191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48344D1-0252-4C54-A841-6740F92AA42A}"/>
              </a:ext>
            </a:extLst>
          </p:cNvPr>
          <p:cNvSpPr/>
          <p:nvPr/>
        </p:nvSpPr>
        <p:spPr>
          <a:xfrm>
            <a:off x="7460726" y="2792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21012031-66C7-491F-8EFA-A06EBBB3288E}"/>
              </a:ext>
            </a:extLst>
          </p:cNvPr>
          <p:cNvSpPr/>
          <p:nvPr/>
        </p:nvSpPr>
        <p:spPr>
          <a:xfrm>
            <a:off x="7460726" y="1731516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56F1FD5-B9ED-458F-BFA3-32EE2E6E867C}"/>
              </a:ext>
            </a:extLst>
          </p:cNvPr>
          <p:cNvSpPr/>
          <p:nvPr/>
        </p:nvSpPr>
        <p:spPr>
          <a:xfrm>
            <a:off x="6607511" y="12802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27837693-5295-4EDA-8DA1-D1E4BEE5956A}"/>
              </a:ext>
            </a:extLst>
          </p:cNvPr>
          <p:cNvSpPr/>
          <p:nvPr/>
        </p:nvSpPr>
        <p:spPr>
          <a:xfrm>
            <a:off x="6607524" y="10122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A98D5F1B-0F43-4418-86B3-7E14BAEF7C18}"/>
              </a:ext>
            </a:extLst>
          </p:cNvPr>
          <p:cNvSpPr/>
          <p:nvPr/>
        </p:nvSpPr>
        <p:spPr>
          <a:xfrm>
            <a:off x="5319027" y="49007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E2939C3F-CBDD-4F2A-820C-6849EDAD3221}"/>
              </a:ext>
            </a:extLst>
          </p:cNvPr>
          <p:cNvSpPr/>
          <p:nvPr/>
        </p:nvSpPr>
        <p:spPr>
          <a:xfrm>
            <a:off x="6116062" y="5051172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 (A. Nin)</a:t>
            </a: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1912EFA9-2B72-4465-AF67-529F5B4562E2}"/>
              </a:ext>
            </a:extLst>
          </p:cNvPr>
          <p:cNvSpPr/>
          <p:nvPr/>
        </p:nvSpPr>
        <p:spPr>
          <a:xfrm>
            <a:off x="7011947" y="453831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</a:t>
            </a: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B43CE489-E37B-4004-BBED-487C79992D0A}"/>
              </a:ext>
            </a:extLst>
          </p:cNvPr>
          <p:cNvCxnSpPr>
            <a:cxnSpLocks/>
            <a:stCxn id="275" idx="3"/>
          </p:cNvCxnSpPr>
          <p:nvPr/>
        </p:nvCxnSpPr>
        <p:spPr>
          <a:xfrm flipV="1">
            <a:off x="6243605" y="598051"/>
            <a:ext cx="490928" cy="27753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Oval 377">
            <a:extLst>
              <a:ext uri="{FF2B5EF4-FFF2-40B4-BE49-F238E27FC236}">
                <a16:creationId xmlns:a16="http://schemas.microsoft.com/office/drawing/2014/main" id="{8799070A-3225-4E34-8879-AB6F2AB1ACD3}"/>
              </a:ext>
            </a:extLst>
          </p:cNvPr>
          <p:cNvSpPr/>
          <p:nvPr/>
        </p:nvSpPr>
        <p:spPr>
          <a:xfrm>
            <a:off x="66213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46778510-F1CD-452C-A170-2D476B1F11C3}"/>
              </a:ext>
            </a:extLst>
          </p:cNvPr>
          <p:cNvSpPr/>
          <p:nvPr/>
        </p:nvSpPr>
        <p:spPr>
          <a:xfrm>
            <a:off x="5904753" y="4230560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Negrín</a:t>
            </a:r>
            <a:r>
              <a:rPr lang="en-US" sz="1600" dirty="0">
                <a:solidFill>
                  <a:schemeClr val="bg1"/>
                </a:solidFill>
              </a:rPr>
              <a:t>) 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1C5A34CA-CDF1-4778-938F-F71DCF2AC64E}"/>
              </a:ext>
            </a:extLst>
          </p:cNvPr>
          <p:cNvCxnSpPr>
            <a:cxnSpLocks/>
          </p:cNvCxnSpPr>
          <p:nvPr/>
        </p:nvCxnSpPr>
        <p:spPr>
          <a:xfrm>
            <a:off x="5408579" y="4623517"/>
            <a:ext cx="2205022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9097A90F-2C8E-492E-87AE-B29D6EFEDF95}"/>
              </a:ext>
            </a:extLst>
          </p:cNvPr>
          <p:cNvSpPr/>
          <p:nvPr/>
        </p:nvSpPr>
        <p:spPr>
          <a:xfrm>
            <a:off x="5284751" y="449568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6DE4084C-2FFE-4B15-9522-968CA1A3215C}"/>
              </a:ext>
            </a:extLst>
          </p:cNvPr>
          <p:cNvSpPr/>
          <p:nvPr/>
        </p:nvSpPr>
        <p:spPr>
          <a:xfrm>
            <a:off x="7460726" y="44904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8D185AFC-D910-4779-A5E8-F036FA725A1A}"/>
              </a:ext>
            </a:extLst>
          </p:cNvPr>
          <p:cNvSpPr/>
          <p:nvPr/>
        </p:nvSpPr>
        <p:spPr>
          <a:xfrm>
            <a:off x="5337578" y="4497508"/>
            <a:ext cx="2383707" cy="273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(Mar. Barrios)</a:t>
            </a:r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209D36A7-1D1F-445D-A821-A7615BD897B8}"/>
              </a:ext>
            </a:extLst>
          </p:cNvPr>
          <p:cNvSpPr/>
          <p:nvPr/>
        </p:nvSpPr>
        <p:spPr>
          <a:xfrm>
            <a:off x="5320347" y="2213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92A093A-71B3-4540-82AB-EC9468E3A164}"/>
              </a:ext>
            </a:extLst>
          </p:cNvPr>
          <p:cNvSpPr/>
          <p:nvPr/>
        </p:nvSpPr>
        <p:spPr>
          <a:xfrm>
            <a:off x="4923652" y="2234069"/>
            <a:ext cx="257685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Castelao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F9EFF828-F38C-4119-8C36-E1EDED80B0CE}"/>
              </a:ext>
            </a:extLst>
          </p:cNvPr>
          <p:cNvSpPr/>
          <p:nvPr/>
        </p:nvSpPr>
        <p:spPr>
          <a:xfrm>
            <a:off x="7460726" y="240884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7ADDF51-8BFC-49D0-A330-91DBBCFDDDB6}"/>
              </a:ext>
            </a:extLst>
          </p:cNvPr>
          <p:cNvCxnSpPr>
            <a:cxnSpLocks/>
          </p:cNvCxnSpPr>
          <p:nvPr/>
        </p:nvCxnSpPr>
        <p:spPr>
          <a:xfrm flipV="1">
            <a:off x="4255854" y="1610101"/>
            <a:ext cx="3309274" cy="27667"/>
          </a:xfrm>
          <a:prstGeom prst="line">
            <a:avLst/>
          </a:prstGeom>
          <a:ln w="190500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7332D22F-25F6-455F-9980-264DAFD65147}"/>
              </a:ext>
            </a:extLst>
          </p:cNvPr>
          <p:cNvSpPr/>
          <p:nvPr/>
        </p:nvSpPr>
        <p:spPr>
          <a:xfrm>
            <a:off x="7460726" y="149196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16D420D6-D5CB-4F5C-949A-8BBD47062C23}"/>
              </a:ext>
            </a:extLst>
          </p:cNvPr>
          <p:cNvSpPr/>
          <p:nvPr/>
        </p:nvSpPr>
        <p:spPr>
          <a:xfrm>
            <a:off x="4393279" y="14896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9907B9DD-BCD1-4851-9DB0-AF45C626950D}"/>
              </a:ext>
            </a:extLst>
          </p:cNvPr>
          <p:cNvSpPr/>
          <p:nvPr/>
        </p:nvSpPr>
        <p:spPr>
          <a:xfrm>
            <a:off x="4465787" y="1442652"/>
            <a:ext cx="2908996" cy="31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</a:t>
            </a:r>
            <a:r>
              <a:rPr lang="en-US" sz="1600" dirty="0" err="1">
                <a:solidFill>
                  <a:schemeClr val="bg1"/>
                </a:solidFill>
              </a:rPr>
              <a:t>Conservador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A86F5399-9C25-4117-AC0B-2E0644FA9D5B}"/>
              </a:ext>
            </a:extLst>
          </p:cNvPr>
          <p:cNvCxnSpPr>
            <a:cxnSpLocks/>
          </p:cNvCxnSpPr>
          <p:nvPr/>
        </p:nvCxnSpPr>
        <p:spPr>
          <a:xfrm flipH="1">
            <a:off x="4135291" y="1584164"/>
            <a:ext cx="193242" cy="239581"/>
          </a:xfrm>
          <a:prstGeom prst="line">
            <a:avLst/>
          </a:prstGeom>
          <a:ln w="231775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>
            <a:extLst>
              <a:ext uri="{FF2B5EF4-FFF2-40B4-BE49-F238E27FC236}">
                <a16:creationId xmlns:a16="http://schemas.microsoft.com/office/drawing/2014/main" id="{D1CA2E68-CB61-468C-8E53-B42C6E3088DF}"/>
              </a:ext>
            </a:extLst>
          </p:cNvPr>
          <p:cNvSpPr/>
          <p:nvPr/>
        </p:nvSpPr>
        <p:spPr>
          <a:xfrm>
            <a:off x="3569472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1694F53B-0AC2-4AC7-9F47-0091CF7A846A}"/>
              </a:ext>
            </a:extLst>
          </p:cNvPr>
          <p:cNvSpPr/>
          <p:nvPr/>
        </p:nvSpPr>
        <p:spPr>
          <a:xfrm>
            <a:off x="4033096" y="17072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Diamond 223">
            <a:extLst>
              <a:ext uri="{FF2B5EF4-FFF2-40B4-BE49-F238E27FC236}">
                <a16:creationId xmlns:a16="http://schemas.microsoft.com/office/drawing/2014/main" id="{F70F6A0A-DD06-4259-ADCE-2920BCFCB4A3}"/>
              </a:ext>
            </a:extLst>
          </p:cNvPr>
          <p:cNvSpPr/>
          <p:nvPr/>
        </p:nvSpPr>
        <p:spPr>
          <a:xfrm>
            <a:off x="4056318" y="19642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61" name="Flowchart: Summing Junction 260">
            <a:extLst>
              <a:ext uri="{FF2B5EF4-FFF2-40B4-BE49-F238E27FC236}">
                <a16:creationId xmlns:a16="http://schemas.microsoft.com/office/drawing/2014/main" id="{89AD7A80-26C6-4649-8DFA-2AD7ED9B09C8}"/>
              </a:ext>
            </a:extLst>
          </p:cNvPr>
          <p:cNvSpPr/>
          <p:nvPr/>
        </p:nvSpPr>
        <p:spPr>
          <a:xfrm>
            <a:off x="585949" y="180668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6" name="Flowchart: Summing Junction 265">
            <a:extLst>
              <a:ext uri="{FF2B5EF4-FFF2-40B4-BE49-F238E27FC236}">
                <a16:creationId xmlns:a16="http://schemas.microsoft.com/office/drawing/2014/main" id="{40AAA08E-3E59-4B49-A2ED-3089E5EBEC51}"/>
              </a:ext>
            </a:extLst>
          </p:cNvPr>
          <p:cNvSpPr/>
          <p:nvPr/>
        </p:nvSpPr>
        <p:spPr>
          <a:xfrm>
            <a:off x="1892865" y="16680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7" name="Flowchart: Summing Junction 266">
            <a:extLst>
              <a:ext uri="{FF2B5EF4-FFF2-40B4-BE49-F238E27FC236}">
                <a16:creationId xmlns:a16="http://schemas.microsoft.com/office/drawing/2014/main" id="{5A0C2A2B-A5B0-4E07-9F53-1F503447CB29}"/>
              </a:ext>
            </a:extLst>
          </p:cNvPr>
          <p:cNvSpPr/>
          <p:nvPr/>
        </p:nvSpPr>
        <p:spPr>
          <a:xfrm>
            <a:off x="3594757" y="19302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0" name="Flowchart: Summing Junction 269">
            <a:extLst>
              <a:ext uri="{FF2B5EF4-FFF2-40B4-BE49-F238E27FC236}">
                <a16:creationId xmlns:a16="http://schemas.microsoft.com/office/drawing/2014/main" id="{F2C3E0A4-021A-435F-9495-C0E59080FD92}"/>
              </a:ext>
            </a:extLst>
          </p:cNvPr>
          <p:cNvSpPr/>
          <p:nvPr/>
        </p:nvSpPr>
        <p:spPr>
          <a:xfrm>
            <a:off x="4473611" y="193251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3" name="Flowchart: Summing Junction 272">
            <a:extLst>
              <a:ext uri="{FF2B5EF4-FFF2-40B4-BE49-F238E27FC236}">
                <a16:creationId xmlns:a16="http://schemas.microsoft.com/office/drawing/2014/main" id="{3069B7AE-82F1-4226-A7E3-2F56E33ED9AB}"/>
              </a:ext>
            </a:extLst>
          </p:cNvPr>
          <p:cNvSpPr/>
          <p:nvPr/>
        </p:nvSpPr>
        <p:spPr>
          <a:xfrm>
            <a:off x="6211276" y="20723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99" name="Flowchart: Summing Junction 298">
            <a:extLst>
              <a:ext uri="{FF2B5EF4-FFF2-40B4-BE49-F238E27FC236}">
                <a16:creationId xmlns:a16="http://schemas.microsoft.com/office/drawing/2014/main" id="{412C6FCE-EF92-4F97-84CE-AB0382E2ED51}"/>
              </a:ext>
            </a:extLst>
          </p:cNvPr>
          <p:cNvSpPr/>
          <p:nvPr/>
        </p:nvSpPr>
        <p:spPr>
          <a:xfrm>
            <a:off x="7456262" y="20751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E46BC509-4854-44A9-BB5F-BF0B517603AF}"/>
              </a:ext>
            </a:extLst>
          </p:cNvPr>
          <p:cNvSpPr/>
          <p:nvPr/>
        </p:nvSpPr>
        <p:spPr>
          <a:xfrm>
            <a:off x="10908417" y="198315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02" name="Star: 32 Points 301">
            <a:extLst>
              <a:ext uri="{FF2B5EF4-FFF2-40B4-BE49-F238E27FC236}">
                <a16:creationId xmlns:a16="http://schemas.microsoft.com/office/drawing/2014/main" id="{A3C57E5C-62F3-4660-A102-2CA5EF9BEF58}"/>
              </a:ext>
            </a:extLst>
          </p:cNvPr>
          <p:cNvSpPr/>
          <p:nvPr/>
        </p:nvSpPr>
        <p:spPr>
          <a:xfrm>
            <a:off x="160052" y="16309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306" name="Rectangle: Single Corner Snipped 305">
            <a:extLst>
              <a:ext uri="{FF2B5EF4-FFF2-40B4-BE49-F238E27FC236}">
                <a16:creationId xmlns:a16="http://schemas.microsoft.com/office/drawing/2014/main" id="{FBCF2602-5E19-4093-9BA0-0EF21AFE665B}"/>
              </a:ext>
            </a:extLst>
          </p:cNvPr>
          <p:cNvSpPr/>
          <p:nvPr/>
        </p:nvSpPr>
        <p:spPr>
          <a:xfrm>
            <a:off x="6197380" y="-125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10" name="Rectangle: Single Corner Snipped 309">
            <a:extLst>
              <a:ext uri="{FF2B5EF4-FFF2-40B4-BE49-F238E27FC236}">
                <a16:creationId xmlns:a16="http://schemas.microsoft.com/office/drawing/2014/main" id="{5062C456-D727-436B-94A8-CBB244BC3219}"/>
              </a:ext>
            </a:extLst>
          </p:cNvPr>
          <p:cNvSpPr/>
          <p:nvPr/>
        </p:nvSpPr>
        <p:spPr>
          <a:xfrm>
            <a:off x="4040910" y="-2744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7" name="Rectangle: Single Corner Snipped 326">
            <a:extLst>
              <a:ext uri="{FF2B5EF4-FFF2-40B4-BE49-F238E27FC236}">
                <a16:creationId xmlns:a16="http://schemas.microsoft.com/office/drawing/2014/main" id="{5E9D444A-4F79-4915-97E4-4D679B5FACEC}"/>
              </a:ext>
            </a:extLst>
          </p:cNvPr>
          <p:cNvSpPr/>
          <p:nvPr/>
        </p:nvSpPr>
        <p:spPr>
          <a:xfrm>
            <a:off x="4877981" y="-147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8" name="Rectangle: Single Corner Snipped 327">
            <a:extLst>
              <a:ext uri="{FF2B5EF4-FFF2-40B4-BE49-F238E27FC236}">
                <a16:creationId xmlns:a16="http://schemas.microsoft.com/office/drawing/2014/main" id="{33B46450-370F-4095-BB83-EC32459DEC2E}"/>
              </a:ext>
            </a:extLst>
          </p:cNvPr>
          <p:cNvSpPr/>
          <p:nvPr/>
        </p:nvSpPr>
        <p:spPr>
          <a:xfrm>
            <a:off x="573798" y="-275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901D1BB8-7B63-4F56-B473-7FD4F9918F8C}"/>
              </a:ext>
            </a:extLst>
          </p:cNvPr>
          <p:cNvSpPr/>
          <p:nvPr/>
        </p:nvSpPr>
        <p:spPr>
          <a:xfrm>
            <a:off x="-189053" y="42267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27DD185-1A0D-43F7-9F3A-1146D4AF2A97}"/>
              </a:ext>
            </a:extLst>
          </p:cNvPr>
          <p:cNvSpPr/>
          <p:nvPr/>
        </p:nvSpPr>
        <p:spPr>
          <a:xfrm>
            <a:off x="10179018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IR: </a:t>
            </a:r>
            <a:r>
              <a:rPr lang="en-US" sz="1400" dirty="0" err="1">
                <a:solidFill>
                  <a:schemeClr val="tx1"/>
                </a:solidFill>
              </a:rPr>
              <a:t>Giral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5FEFF23-D651-447B-8690-4DC72BBD4DBB}"/>
              </a:ext>
            </a:extLst>
          </p:cNvPr>
          <p:cNvSpPr/>
          <p:nvPr/>
        </p:nvSpPr>
        <p:spPr>
          <a:xfrm>
            <a:off x="11046508" y="5635127"/>
            <a:ext cx="429789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B5E0CDA-4CA4-4B70-ADB9-735576A05C9A}"/>
              </a:ext>
            </a:extLst>
          </p:cNvPr>
          <p:cNvSpPr/>
          <p:nvPr/>
        </p:nvSpPr>
        <p:spPr>
          <a:xfrm>
            <a:off x="11476297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ARDE</a:t>
            </a:r>
          </a:p>
        </p:txBody>
      </p:sp>
      <p:sp>
        <p:nvSpPr>
          <p:cNvPr id="207" name="Flowchart: Punched Tape 206">
            <a:extLst>
              <a:ext uri="{FF2B5EF4-FFF2-40B4-BE49-F238E27FC236}">
                <a16:creationId xmlns:a16="http://schemas.microsoft.com/office/drawing/2014/main" id="{DA79D984-ABBF-4DB0-B7D9-D8778043684E}"/>
              </a:ext>
            </a:extLst>
          </p:cNvPr>
          <p:cNvSpPr/>
          <p:nvPr/>
        </p:nvSpPr>
        <p:spPr>
          <a:xfrm>
            <a:off x="6323070" y="5555948"/>
            <a:ext cx="126973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G. Civil</a:t>
            </a:r>
          </a:p>
        </p:txBody>
      </p:sp>
      <p:sp>
        <p:nvSpPr>
          <p:cNvPr id="209" name="Flowchart: Punched Tape 208">
            <a:extLst>
              <a:ext uri="{FF2B5EF4-FFF2-40B4-BE49-F238E27FC236}">
                <a16:creationId xmlns:a16="http://schemas.microsoft.com/office/drawing/2014/main" id="{8BD78946-4176-46F7-9302-3023DF30BBC5}"/>
              </a:ext>
            </a:extLst>
          </p:cNvPr>
          <p:cNvSpPr/>
          <p:nvPr/>
        </p:nvSpPr>
        <p:spPr>
          <a:xfrm>
            <a:off x="0" y="5593357"/>
            <a:ext cx="201177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E078BEEF-976A-4BF0-9588-2C41757BEE66}"/>
              </a:ext>
            </a:extLst>
          </p:cNvPr>
          <p:cNvSpPr/>
          <p:nvPr/>
        </p:nvSpPr>
        <p:spPr>
          <a:xfrm>
            <a:off x="3284960" y="201807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(Clara </a:t>
            </a:r>
            <a:r>
              <a:rPr lang="en-US" sz="1600" dirty="0" err="1">
                <a:solidFill>
                  <a:schemeClr val="tx1"/>
                </a:solidFill>
              </a:rPr>
              <a:t>Campoamor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1" name="Speech Bubble: Rectangle 210">
            <a:extLst>
              <a:ext uri="{FF2B5EF4-FFF2-40B4-BE49-F238E27FC236}">
                <a16:creationId xmlns:a16="http://schemas.microsoft.com/office/drawing/2014/main" id="{A434636D-68BC-48CB-9F8A-2901B9FA4B18}"/>
              </a:ext>
            </a:extLst>
          </p:cNvPr>
          <p:cNvSpPr/>
          <p:nvPr/>
        </p:nvSpPr>
        <p:spPr>
          <a:xfrm>
            <a:off x="11305619" y="239249"/>
            <a:ext cx="683229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9" name="Speech Bubble: Rectangle 218">
            <a:extLst>
              <a:ext uri="{FF2B5EF4-FFF2-40B4-BE49-F238E27FC236}">
                <a16:creationId xmlns:a16="http://schemas.microsoft.com/office/drawing/2014/main" id="{FDAB38E0-53B5-43C0-8745-93940D25BAD8}"/>
              </a:ext>
            </a:extLst>
          </p:cNvPr>
          <p:cNvSpPr/>
          <p:nvPr/>
        </p:nvSpPr>
        <p:spPr>
          <a:xfrm>
            <a:off x="7782463" y="199696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7D150725-AC2C-471F-BDCC-7B3ED69BEC8A}"/>
              </a:ext>
            </a:extLst>
          </p:cNvPr>
          <p:cNvSpPr/>
          <p:nvPr/>
        </p:nvSpPr>
        <p:spPr>
          <a:xfrm>
            <a:off x="6534811" y="264359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17/18J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B5360A0A-A2E5-4BFB-B5DD-E5E538DCEFB5}"/>
              </a:ext>
            </a:extLst>
          </p:cNvPr>
          <p:cNvSpPr/>
          <p:nvPr/>
        </p:nvSpPr>
        <p:spPr>
          <a:xfrm>
            <a:off x="4295814" y="-37666"/>
            <a:ext cx="626880" cy="266880"/>
          </a:xfrm>
          <a:prstGeom prst="wedgeRectCallout">
            <a:avLst>
              <a:gd name="adj1" fmla="val -25122"/>
              <a:gd name="adj2" fmla="val 694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9" name="Speech Bubble: Rectangle 328">
            <a:extLst>
              <a:ext uri="{FF2B5EF4-FFF2-40B4-BE49-F238E27FC236}">
                <a16:creationId xmlns:a16="http://schemas.microsoft.com/office/drawing/2014/main" id="{D85225C5-7BE4-4E96-82AD-FB81E0A61FC4}"/>
              </a:ext>
            </a:extLst>
          </p:cNvPr>
          <p:cNvSpPr/>
          <p:nvPr/>
        </p:nvSpPr>
        <p:spPr>
          <a:xfrm>
            <a:off x="3141616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0" name="Speech Bubble: Rectangle 329">
            <a:extLst>
              <a:ext uri="{FF2B5EF4-FFF2-40B4-BE49-F238E27FC236}">
                <a16:creationId xmlns:a16="http://schemas.microsoft.com/office/drawing/2014/main" id="{FF445B24-5B2B-4EB3-9E2B-EF162D890124}"/>
              </a:ext>
            </a:extLst>
          </p:cNvPr>
          <p:cNvSpPr/>
          <p:nvPr/>
        </p:nvSpPr>
        <p:spPr>
          <a:xfrm>
            <a:off x="2428168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DAC222EB-FD20-4433-BC55-8C99211C548B}"/>
              </a:ext>
            </a:extLst>
          </p:cNvPr>
          <p:cNvSpPr/>
          <p:nvPr/>
        </p:nvSpPr>
        <p:spPr>
          <a:xfrm>
            <a:off x="661195" y="467447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2" name="Speech Bubble: Rectangle 331">
            <a:extLst>
              <a:ext uri="{FF2B5EF4-FFF2-40B4-BE49-F238E27FC236}">
                <a16:creationId xmlns:a16="http://schemas.microsoft.com/office/drawing/2014/main" id="{10262530-2803-4B0B-A8C3-532B8F9571FB}"/>
              </a:ext>
            </a:extLst>
          </p:cNvPr>
          <p:cNvSpPr/>
          <p:nvPr/>
        </p:nvSpPr>
        <p:spPr>
          <a:xfrm>
            <a:off x="1021779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4" name="Speech Bubble: Rectangle 333">
            <a:extLst>
              <a:ext uri="{FF2B5EF4-FFF2-40B4-BE49-F238E27FC236}">
                <a16:creationId xmlns:a16="http://schemas.microsoft.com/office/drawing/2014/main" id="{00B4EF49-818A-4963-99FC-7CD1DDD34EAF}"/>
              </a:ext>
            </a:extLst>
          </p:cNvPr>
          <p:cNvSpPr/>
          <p:nvPr/>
        </p:nvSpPr>
        <p:spPr>
          <a:xfrm>
            <a:off x="5375773" y="-13979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BAB2670C-816F-4CF8-8CBD-CF4EF534BE07}"/>
              </a:ext>
            </a:extLst>
          </p:cNvPr>
          <p:cNvSpPr/>
          <p:nvPr/>
        </p:nvSpPr>
        <p:spPr>
          <a:xfrm>
            <a:off x="459309" y="4890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3290E677-1259-4A12-91D7-3370D315C4B1}"/>
              </a:ext>
            </a:extLst>
          </p:cNvPr>
          <p:cNvSpPr/>
          <p:nvPr/>
        </p:nvSpPr>
        <p:spPr>
          <a:xfrm>
            <a:off x="653874" y="763092"/>
            <a:ext cx="1445496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Carlismo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2407DA62-694E-4E04-9040-4A3784BE2891}"/>
              </a:ext>
            </a:extLst>
          </p:cNvPr>
          <p:cNvSpPr/>
          <p:nvPr/>
        </p:nvSpPr>
        <p:spPr>
          <a:xfrm>
            <a:off x="2450703" y="7843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2AB9D80E-97F3-47F0-8D9D-70E38224956F}"/>
              </a:ext>
            </a:extLst>
          </p:cNvPr>
          <p:cNvSpPr/>
          <p:nvPr/>
        </p:nvSpPr>
        <p:spPr>
          <a:xfrm>
            <a:off x="5303337" y="52705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34DF17DF-D33F-4986-ADA6-FB96521EA847}"/>
              </a:ext>
            </a:extLst>
          </p:cNvPr>
          <p:cNvCxnSpPr>
            <a:cxnSpLocks/>
          </p:cNvCxnSpPr>
          <p:nvPr/>
        </p:nvCxnSpPr>
        <p:spPr>
          <a:xfrm>
            <a:off x="4817022" y="5688495"/>
            <a:ext cx="117311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00A76E65-91F0-43F4-943F-EC6FF0A50777}"/>
              </a:ext>
            </a:extLst>
          </p:cNvPr>
          <p:cNvCxnSpPr>
            <a:cxnSpLocks/>
          </p:cNvCxnSpPr>
          <p:nvPr/>
        </p:nvCxnSpPr>
        <p:spPr>
          <a:xfrm>
            <a:off x="4370683" y="5405794"/>
            <a:ext cx="537914" cy="289416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F26B9172-66D3-48EC-AF91-4EC5AC444B2C}"/>
              </a:ext>
            </a:extLst>
          </p:cNvPr>
          <p:cNvCxnSpPr>
            <a:cxnSpLocks/>
          </p:cNvCxnSpPr>
          <p:nvPr/>
        </p:nvCxnSpPr>
        <p:spPr>
          <a:xfrm flipV="1">
            <a:off x="5923699" y="5429946"/>
            <a:ext cx="429459" cy="265238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Rectangle 344">
            <a:extLst>
              <a:ext uri="{FF2B5EF4-FFF2-40B4-BE49-F238E27FC236}">
                <a16:creationId xmlns:a16="http://schemas.microsoft.com/office/drawing/2014/main" id="{F5B115A5-50AB-481C-836C-F1F884B44F2F}"/>
              </a:ext>
            </a:extLst>
          </p:cNvPr>
          <p:cNvSpPr/>
          <p:nvPr/>
        </p:nvSpPr>
        <p:spPr>
          <a:xfrm>
            <a:off x="5018130" y="530847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Sindicalista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Pestaña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513C9-32DB-4456-9ECC-5B89F0181A49}"/>
              </a:ext>
            </a:extLst>
          </p:cNvPr>
          <p:cNvSpPr txBox="1"/>
          <p:nvPr/>
        </p:nvSpPr>
        <p:spPr>
          <a:xfrm>
            <a:off x="4984095" y="2568054"/>
            <a:ext cx="1975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Andalucismo (B. Infante)</a:t>
            </a:r>
            <a:endParaRPr lang="en-US" sz="1400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C4CD326-7098-424C-A779-F8BBDB62ACC2}"/>
              </a:ext>
            </a:extLst>
          </p:cNvPr>
          <p:cNvSpPr/>
          <p:nvPr/>
        </p:nvSpPr>
        <p:spPr>
          <a:xfrm>
            <a:off x="4463118" y="24280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CB561288-B36B-42CA-9DB8-145731C1AD51}"/>
              </a:ext>
            </a:extLst>
          </p:cNvPr>
          <p:cNvSpPr/>
          <p:nvPr/>
        </p:nvSpPr>
        <p:spPr>
          <a:xfrm>
            <a:off x="4015467" y="26001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F81101AC-E6FF-46AD-A7DE-3ABAA739DFED}"/>
              </a:ext>
            </a:extLst>
          </p:cNvPr>
          <p:cNvSpPr/>
          <p:nvPr/>
        </p:nvSpPr>
        <p:spPr>
          <a:xfrm>
            <a:off x="7460726" y="261039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4098" name="Picture 2" descr="Manuel Azaña - Wikipedia, la enciclopedia libre">
            <a:extLst>
              <a:ext uri="{FF2B5EF4-FFF2-40B4-BE49-F238E27FC236}">
                <a16:creationId xmlns:a16="http://schemas.microsoft.com/office/drawing/2014/main" id="{858443F4-F878-4700-ACCB-4C8D79179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920" y="807377"/>
            <a:ext cx="875005" cy="109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iceto Alcalá-Zamora - Wikipedia">
            <a:extLst>
              <a:ext uri="{FF2B5EF4-FFF2-40B4-BE49-F238E27FC236}">
                <a16:creationId xmlns:a16="http://schemas.microsoft.com/office/drawing/2014/main" id="{18ACA1E4-DB41-48A8-83EF-9405A7CE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622" y="807377"/>
            <a:ext cx="818711" cy="110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ejandro Lerroux - Wikipedia">
            <a:extLst>
              <a:ext uri="{FF2B5EF4-FFF2-40B4-BE49-F238E27FC236}">
                <a16:creationId xmlns:a16="http://schemas.microsoft.com/office/drawing/2014/main" id="{7D01EF2A-8923-4058-A4E3-957E0870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512" y="807377"/>
            <a:ext cx="784798" cy="108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04BAE92-F404-491B-B19E-DBD928771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5" r="-4932"/>
          <a:stretch/>
        </p:blipFill>
        <p:spPr bwMode="auto">
          <a:xfrm>
            <a:off x="11405297" y="807377"/>
            <a:ext cx="755095" cy="107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uenaventura Durruti - Wikipedia">
            <a:extLst>
              <a:ext uri="{FF2B5EF4-FFF2-40B4-BE49-F238E27FC236}">
                <a16:creationId xmlns:a16="http://schemas.microsoft.com/office/drawing/2014/main" id="{A1EA21D6-2D5F-4592-9068-622D1775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472" y="4521977"/>
            <a:ext cx="750858" cy="100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narquismo en PDF - ANGEL PESTAÑA, LA CNT Y EL PARTIDO SINDICALISTA. El  25/08/1922 Ángel Pestaña fue objeto de un atentado mientras se hallaba  pronunciando un discurso en Manresa, que estuvo a">
            <a:extLst>
              <a:ext uri="{FF2B5EF4-FFF2-40B4-BE49-F238E27FC236}">
                <a16:creationId xmlns:a16="http://schemas.microsoft.com/office/drawing/2014/main" id="{30BE97BC-6387-4495-AED7-4D4E2F1E0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611" y="4493382"/>
            <a:ext cx="794138" cy="105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Federica Montseny - Wikipedia, la enciclopedia libre">
            <a:extLst>
              <a:ext uri="{FF2B5EF4-FFF2-40B4-BE49-F238E27FC236}">
                <a16:creationId xmlns:a16="http://schemas.microsoft.com/office/drawing/2014/main" id="{8A886AC2-C890-4BEA-8DAA-0D619EAC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099" y="3198563"/>
            <a:ext cx="735842" cy="10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Dolores Ibarruri. « La Pasionaria» | by Revolution feminist | Medium">
            <a:extLst>
              <a:ext uri="{FF2B5EF4-FFF2-40B4-BE49-F238E27FC236}">
                <a16:creationId xmlns:a16="http://schemas.microsoft.com/office/drawing/2014/main" id="{EE82E6C0-E814-4210-9C1A-1BC63661C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6" b="20598"/>
          <a:stretch/>
        </p:blipFill>
        <p:spPr bwMode="auto">
          <a:xfrm>
            <a:off x="10516399" y="3195071"/>
            <a:ext cx="775083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José Díaz Ramos | Wikia Hitler Parody ES | Fandom">
            <a:extLst>
              <a:ext uri="{FF2B5EF4-FFF2-40B4-BE49-F238E27FC236}">
                <a16:creationId xmlns:a16="http://schemas.microsoft.com/office/drawing/2014/main" id="{FD818397-55DA-4574-8DE3-C8C60E089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774" y="4511909"/>
            <a:ext cx="816114" cy="10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lara Campoamor - Wikipedia">
            <a:extLst>
              <a:ext uri="{FF2B5EF4-FFF2-40B4-BE49-F238E27FC236}">
                <a16:creationId xmlns:a16="http://schemas.microsoft.com/office/drawing/2014/main" id="{F0AF036D-FADF-4F38-82B8-0A6E799C8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428" y="3198563"/>
            <a:ext cx="856356" cy="110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Victoria Kent, la lucha por una sociedad sin cadenas">
            <a:extLst>
              <a:ext uri="{FF2B5EF4-FFF2-40B4-BE49-F238E27FC236}">
                <a16:creationId xmlns:a16="http://schemas.microsoft.com/office/drawing/2014/main" id="{4612D7E7-89DA-4CD3-BCFD-6670100A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623" y="3170243"/>
            <a:ext cx="680190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Biografía de Andreu Nin Quién es, vida, historia, bio resumida">
            <a:extLst>
              <a:ext uri="{FF2B5EF4-FFF2-40B4-BE49-F238E27FC236}">
                <a16:creationId xmlns:a16="http://schemas.microsoft.com/office/drawing/2014/main" id="{11D58274-5BE5-41B8-A88E-60CE37DB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551" y="4503243"/>
            <a:ext cx="715500" cy="103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Biografia de Juan Negrín López">
            <a:extLst>
              <a:ext uri="{FF2B5EF4-FFF2-40B4-BE49-F238E27FC236}">
                <a16:creationId xmlns:a16="http://schemas.microsoft.com/office/drawing/2014/main" id="{F62C9DF4-6B16-4717-A2AF-516F09CCF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5" t="2464" r="19998" b="14068"/>
          <a:stretch/>
        </p:blipFill>
        <p:spPr bwMode="auto">
          <a:xfrm>
            <a:off x="7800988" y="4500640"/>
            <a:ext cx="850783" cy="10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Lluís Companys - Wikipedia">
            <a:extLst>
              <a:ext uri="{FF2B5EF4-FFF2-40B4-BE49-F238E27FC236}">
                <a16:creationId xmlns:a16="http://schemas.microsoft.com/office/drawing/2014/main" id="{6276D57C-7100-4F70-8741-A8138A61B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9"/>
          <a:stretch/>
        </p:blipFill>
        <p:spPr bwMode="auto">
          <a:xfrm>
            <a:off x="7800988" y="2016487"/>
            <a:ext cx="905404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Biografia de Alfonso Rodríguez Castelao">
            <a:extLst>
              <a:ext uri="{FF2B5EF4-FFF2-40B4-BE49-F238E27FC236}">
                <a16:creationId xmlns:a16="http://schemas.microsoft.com/office/drawing/2014/main" id="{80D5141E-0CED-48C9-83EC-C2211EC48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8" r="20242" b="16066"/>
          <a:stretch/>
        </p:blipFill>
        <p:spPr bwMode="auto">
          <a:xfrm>
            <a:off x="11336660" y="2037047"/>
            <a:ext cx="824670" cy="10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 descr="La movilización femenina en la Guerra Civil española | Tribuna Feminista">
            <a:extLst>
              <a:ext uri="{FF2B5EF4-FFF2-40B4-BE49-F238E27FC236}">
                <a16:creationId xmlns:a16="http://schemas.microsoft.com/office/drawing/2014/main" id="{A04DFB57-A55B-4613-BA93-8A46A8B6C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0" t="19109" r="43840" b="37370"/>
          <a:stretch/>
        </p:blipFill>
        <p:spPr bwMode="auto">
          <a:xfrm>
            <a:off x="7800988" y="3219610"/>
            <a:ext cx="861383" cy="11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 descr="115th anniversary of the birth of Lehendakari Aguirre, a key figure in the  History of the Basques | About Basque Country">
            <a:extLst>
              <a:ext uri="{FF2B5EF4-FFF2-40B4-BE49-F238E27FC236}">
                <a16:creationId xmlns:a16="http://schemas.microsoft.com/office/drawing/2014/main" id="{2BDC93A9-B3AE-46B5-85CC-90637E541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2" r="12165" b="19196"/>
          <a:stretch/>
        </p:blipFill>
        <p:spPr bwMode="auto">
          <a:xfrm>
            <a:off x="10520821" y="2034950"/>
            <a:ext cx="784798" cy="107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>
            <a:extLst>
              <a:ext uri="{FF2B5EF4-FFF2-40B4-BE49-F238E27FC236}">
                <a16:creationId xmlns:a16="http://schemas.microsoft.com/office/drawing/2014/main" id="{C1B8A3DB-982A-4658-81D8-D96C306A5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5" t="2447" r="2187" b="21866"/>
          <a:stretch/>
        </p:blipFill>
        <p:spPr bwMode="auto">
          <a:xfrm>
            <a:off x="9614375" y="2035303"/>
            <a:ext cx="848215" cy="107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 descr="Blas Infante: apuntes biográficos">
            <a:extLst>
              <a:ext uri="{FF2B5EF4-FFF2-40B4-BE49-F238E27FC236}">
                <a16:creationId xmlns:a16="http://schemas.microsoft.com/office/drawing/2014/main" id="{9FDCE208-0FC9-4A8F-9AF7-AD7EEAE67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r="9076" b="6603"/>
          <a:stretch/>
        </p:blipFill>
        <p:spPr bwMode="auto">
          <a:xfrm>
            <a:off x="8751028" y="2036598"/>
            <a:ext cx="818711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8" name="Picture 42" descr="Miguel Maura - Wikipedia, la enciclopedia libre">
            <a:extLst>
              <a:ext uri="{FF2B5EF4-FFF2-40B4-BE49-F238E27FC236}">
                <a16:creationId xmlns:a16="http://schemas.microsoft.com/office/drawing/2014/main" id="{89FDF2EF-9C5D-4494-BC84-7411D6B63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b="16863"/>
          <a:stretch/>
        </p:blipFill>
        <p:spPr bwMode="auto">
          <a:xfrm>
            <a:off x="7814843" y="807849"/>
            <a:ext cx="919233" cy="109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3" name="Rectangle 332">
            <a:extLst>
              <a:ext uri="{FF2B5EF4-FFF2-40B4-BE49-F238E27FC236}">
                <a16:creationId xmlns:a16="http://schemas.microsoft.com/office/drawing/2014/main" id="{FA45D0AE-6294-4F94-A6D6-11926F70BCC8}"/>
              </a:ext>
            </a:extLst>
          </p:cNvPr>
          <p:cNvSpPr/>
          <p:nvPr/>
        </p:nvSpPr>
        <p:spPr>
          <a:xfrm>
            <a:off x="1927018" y="4220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Indalecio</a:t>
            </a:r>
            <a:r>
              <a:rPr lang="en-US" sz="1600" dirty="0">
                <a:solidFill>
                  <a:schemeClr val="bg1"/>
                </a:solidFill>
              </a:rPr>
              <a:t> Prieto)</a:t>
            </a:r>
          </a:p>
        </p:txBody>
      </p:sp>
      <p:sp>
        <p:nvSpPr>
          <p:cNvPr id="337" name="Speech Bubble: Rectangle 336">
            <a:extLst>
              <a:ext uri="{FF2B5EF4-FFF2-40B4-BE49-F238E27FC236}">
                <a16:creationId xmlns:a16="http://schemas.microsoft.com/office/drawing/2014/main" id="{0E30BC8A-BED8-469F-9B0E-824FC974E6F1}"/>
              </a:ext>
            </a:extLst>
          </p:cNvPr>
          <p:cNvSpPr/>
          <p:nvPr/>
        </p:nvSpPr>
        <p:spPr>
          <a:xfrm flipH="1">
            <a:off x="9470516" y="163093"/>
            <a:ext cx="627113" cy="246490"/>
          </a:xfrm>
          <a:prstGeom prst="wedgeRectCallout">
            <a:avLst>
              <a:gd name="adj1" fmla="val -3995"/>
              <a:gd name="adj2" fmla="val 680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Inv. Valle Arán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1" name="Speech Bubble: Rectangle 340">
            <a:extLst>
              <a:ext uri="{FF2B5EF4-FFF2-40B4-BE49-F238E27FC236}">
                <a16:creationId xmlns:a16="http://schemas.microsoft.com/office/drawing/2014/main" id="{E1A9D653-F411-47D0-AF72-BF148707C855}"/>
              </a:ext>
            </a:extLst>
          </p:cNvPr>
          <p:cNvSpPr/>
          <p:nvPr/>
        </p:nvSpPr>
        <p:spPr>
          <a:xfrm flipH="1">
            <a:off x="8927955" y="176430"/>
            <a:ext cx="521637" cy="263573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Maquis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6" name="Speech Bubble: Rectangle 345">
            <a:extLst>
              <a:ext uri="{FF2B5EF4-FFF2-40B4-BE49-F238E27FC236}">
                <a16:creationId xmlns:a16="http://schemas.microsoft.com/office/drawing/2014/main" id="{A367370D-EAEB-45E6-B8DF-A0A7B121D82F}"/>
              </a:ext>
            </a:extLst>
          </p:cNvPr>
          <p:cNvSpPr/>
          <p:nvPr/>
        </p:nvSpPr>
        <p:spPr>
          <a:xfrm flipH="1">
            <a:off x="8333758" y="196407"/>
            <a:ext cx="563785" cy="242201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Terror Blanco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6" name="Speech Bubble: Rectangle 355">
            <a:extLst>
              <a:ext uri="{FF2B5EF4-FFF2-40B4-BE49-F238E27FC236}">
                <a16:creationId xmlns:a16="http://schemas.microsoft.com/office/drawing/2014/main" id="{D032B235-796C-4495-8AEE-A845D8C6B968}"/>
              </a:ext>
            </a:extLst>
          </p:cNvPr>
          <p:cNvSpPr/>
          <p:nvPr/>
        </p:nvSpPr>
        <p:spPr>
          <a:xfrm>
            <a:off x="3748250" y="5604400"/>
            <a:ext cx="761474" cy="24912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Elecciones Municipales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9" name="Speech Bubble: Rectangle 358">
            <a:extLst>
              <a:ext uri="{FF2B5EF4-FFF2-40B4-BE49-F238E27FC236}">
                <a16:creationId xmlns:a16="http://schemas.microsoft.com/office/drawing/2014/main" id="{BC6FD7D5-87DA-4409-9D95-4E5A35984239}"/>
              </a:ext>
            </a:extLst>
          </p:cNvPr>
          <p:cNvSpPr/>
          <p:nvPr/>
        </p:nvSpPr>
        <p:spPr>
          <a:xfrm>
            <a:off x="5530098" y="245677"/>
            <a:ext cx="626789" cy="254841"/>
          </a:xfrm>
          <a:prstGeom prst="wedgeRectCallout">
            <a:avLst>
              <a:gd name="adj1" fmla="val -58385"/>
              <a:gd name="adj2" fmla="val 193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</a:t>
            </a:r>
            <a:r>
              <a:rPr lang="es-ES" sz="800" dirty="0" err="1">
                <a:solidFill>
                  <a:schemeClr val="tx1"/>
                </a:solidFill>
              </a:rPr>
              <a:t>Ast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3" name="Speech Bubble: Rectangle 362">
            <a:extLst>
              <a:ext uri="{FF2B5EF4-FFF2-40B4-BE49-F238E27FC236}">
                <a16:creationId xmlns:a16="http://schemas.microsoft.com/office/drawing/2014/main" id="{722EE5E8-B479-45E0-A128-575A3EA6DF8A}"/>
              </a:ext>
            </a:extLst>
          </p:cNvPr>
          <p:cNvSpPr/>
          <p:nvPr/>
        </p:nvSpPr>
        <p:spPr>
          <a:xfrm>
            <a:off x="4797913" y="245847"/>
            <a:ext cx="626789" cy="254841"/>
          </a:xfrm>
          <a:prstGeom prst="wedgeRectCallout">
            <a:avLst>
              <a:gd name="adj1" fmla="val 34010"/>
              <a:gd name="adj2" fmla="val 193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Casas Viejas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6" name="Speech Bubble: Rectangle 365">
            <a:extLst>
              <a:ext uri="{FF2B5EF4-FFF2-40B4-BE49-F238E27FC236}">
                <a16:creationId xmlns:a16="http://schemas.microsoft.com/office/drawing/2014/main" id="{2205E0D0-9EEF-46A8-A3EC-85456BA7E26C}"/>
              </a:ext>
            </a:extLst>
          </p:cNvPr>
          <p:cNvSpPr/>
          <p:nvPr/>
        </p:nvSpPr>
        <p:spPr>
          <a:xfrm>
            <a:off x="6534321" y="-10147"/>
            <a:ext cx="505504" cy="242201"/>
          </a:xfrm>
          <a:prstGeom prst="wedgeRectCallout">
            <a:avLst>
              <a:gd name="adj1" fmla="val -805"/>
              <a:gd name="adj2" fmla="val 33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RNE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70" name="Speech Bubble: Rectangle 369">
            <a:extLst>
              <a:ext uri="{FF2B5EF4-FFF2-40B4-BE49-F238E27FC236}">
                <a16:creationId xmlns:a16="http://schemas.microsoft.com/office/drawing/2014/main" id="{342983CB-7295-4DEF-BF1D-4138F52C6AC4}"/>
              </a:ext>
            </a:extLst>
          </p:cNvPr>
          <p:cNvSpPr/>
          <p:nvPr/>
        </p:nvSpPr>
        <p:spPr>
          <a:xfrm flipH="1">
            <a:off x="10128875" y="149562"/>
            <a:ext cx="737838" cy="317885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Fuero de los Españoles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9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70C8ABA-C5BF-4711-99A7-DE66A600377F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F647553-BDAA-4AEA-A1D8-675F55F740D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E9375F7-51BC-48DB-B64D-11A913883209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A764271-C8A3-4015-AE67-A9CA45D68EA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B591305-3C10-4962-B07F-6A4643BD6EC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F37D320-5FF1-4DBD-826E-DC92C24F022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AB087E7-06FF-4B0E-A22C-76023A0CAB74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B838B-4780-4283-9F31-8C51DCDD8F5B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4CAF437-4F74-4747-AD18-779A6515BEC6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EC4F5E0-66A2-4F71-9C04-339791489555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6568634-F0BD-4446-9622-3E959668B448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75F8B21-CEF1-4A70-8DB0-E7E10F974F0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1069C7C-6E30-4A56-B522-477BF32F9826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FEB2FA7-2016-4DD3-9520-4480DCFF1C01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4BD4ED-DA50-44CA-9497-D2622DCCFC21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DD3CC8B-7277-4002-8342-4E3D6DA87D73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05E5FE9-8653-4411-BC80-EA78F589118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864B6C3-F917-4003-BC2E-3520323E11EB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CF22047-950D-4ECA-B514-4C6A1A1004F9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13A5F3C-796A-43A7-9FF9-93ECA871CFF6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BF22F61-3B49-45BC-8E81-9E4EFB62E8AA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501C2B2-3C95-436F-9C6A-37629DBFA1A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00E9040-FBDA-4075-B3AC-839D4DA699B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3D9ECFE-A8EC-4FCC-A753-CA447ADEF65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6143314-D84F-490C-A004-26175EE22CAA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68" name="Picture 24">
            <a:extLst>
              <a:ext uri="{FF2B5EF4-FFF2-40B4-BE49-F238E27FC236}">
                <a16:creationId xmlns:a16="http://schemas.microsoft.com/office/drawing/2014/main" id="{D9978C5F-CDD4-4CCB-A86E-D9D7FB004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2" t="16643" r="12842" b="15579"/>
          <a:stretch/>
        </p:blipFill>
        <p:spPr bwMode="auto">
          <a:xfrm>
            <a:off x="6295362" y="909864"/>
            <a:ext cx="734920" cy="93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EBDBE0-DCC6-4731-9C29-ECA4E49837C4}"/>
              </a:ext>
            </a:extLst>
          </p:cNvPr>
          <p:cNvCxnSpPr/>
          <p:nvPr/>
        </p:nvCxnSpPr>
        <p:spPr>
          <a:xfrm>
            <a:off x="29153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55B5B0-E9F8-422E-B716-7ABC0EA9DEA5}"/>
              </a:ext>
            </a:extLst>
          </p:cNvPr>
          <p:cNvCxnSpPr/>
          <p:nvPr/>
        </p:nvCxnSpPr>
        <p:spPr>
          <a:xfrm>
            <a:off x="72132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35A8C6-8AE5-4883-90B5-F7519215E41D}"/>
              </a:ext>
            </a:extLst>
          </p:cNvPr>
          <p:cNvCxnSpPr/>
          <p:nvPr/>
        </p:nvCxnSpPr>
        <p:spPr>
          <a:xfrm>
            <a:off x="115111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571F35-AB27-409C-8070-5BB753BAF81C}"/>
              </a:ext>
            </a:extLst>
          </p:cNvPr>
          <p:cNvCxnSpPr/>
          <p:nvPr/>
        </p:nvCxnSpPr>
        <p:spPr>
          <a:xfrm>
            <a:off x="158090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D5EA6B-BCF7-476C-8506-4A54AB1813D3}"/>
              </a:ext>
            </a:extLst>
          </p:cNvPr>
          <p:cNvCxnSpPr/>
          <p:nvPr/>
        </p:nvCxnSpPr>
        <p:spPr>
          <a:xfrm>
            <a:off x="20107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A2A5A6-ACC2-4083-95A4-1B99431EA07D}"/>
              </a:ext>
            </a:extLst>
          </p:cNvPr>
          <p:cNvCxnSpPr/>
          <p:nvPr/>
        </p:nvCxnSpPr>
        <p:spPr>
          <a:xfrm>
            <a:off x="244049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75310CA-88AC-4958-9432-FD9213BB6EC3}"/>
              </a:ext>
            </a:extLst>
          </p:cNvPr>
          <p:cNvCxnSpPr/>
          <p:nvPr/>
        </p:nvCxnSpPr>
        <p:spPr>
          <a:xfrm>
            <a:off x="287028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921DA2-EF54-492D-BCC2-4AF181A8E8B4}"/>
              </a:ext>
            </a:extLst>
          </p:cNvPr>
          <p:cNvCxnSpPr/>
          <p:nvPr/>
        </p:nvCxnSpPr>
        <p:spPr>
          <a:xfrm>
            <a:off x="330007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C7A2C6-43E1-454D-BCB1-5EFD859B6864}"/>
              </a:ext>
            </a:extLst>
          </p:cNvPr>
          <p:cNvCxnSpPr/>
          <p:nvPr/>
        </p:nvCxnSpPr>
        <p:spPr>
          <a:xfrm>
            <a:off x="372986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3C2695-EC6A-457B-B331-E5578A237DA6}"/>
              </a:ext>
            </a:extLst>
          </p:cNvPr>
          <p:cNvCxnSpPr/>
          <p:nvPr/>
        </p:nvCxnSpPr>
        <p:spPr>
          <a:xfrm>
            <a:off x="415967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34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48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69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84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531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0" y="6116710"/>
            <a:ext cx="12179954" cy="23521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 err="1"/>
              <a:t>Dictadura</a:t>
            </a:r>
            <a:r>
              <a:rPr lang="en-US" sz="2000" dirty="0"/>
              <a:t> </a:t>
            </a:r>
            <a:r>
              <a:rPr lang="en-US" sz="2000" dirty="0" err="1"/>
              <a:t>Franquista</a:t>
            </a:r>
            <a:endParaRPr lang="en-US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0" y="5876136"/>
            <a:ext cx="5018412" cy="2660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Primer </a:t>
            </a:r>
            <a:r>
              <a:rPr lang="en-US" dirty="0" err="1"/>
              <a:t>Franquismo</a:t>
            </a:r>
            <a:r>
              <a:rPr lang="en-US" dirty="0"/>
              <a:t>   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0B362F3-F4B5-47FC-9353-111A14070AB9}"/>
              </a:ext>
            </a:extLst>
          </p:cNvPr>
          <p:cNvSpPr txBox="1"/>
          <p:nvPr/>
        </p:nvSpPr>
        <p:spPr>
          <a:xfrm>
            <a:off x="339683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17EDD2C-2D14-48DC-85B2-B092B5ED0410}"/>
              </a:ext>
            </a:extLst>
          </p:cNvPr>
          <p:cNvSpPr txBox="1"/>
          <p:nvPr/>
        </p:nvSpPr>
        <p:spPr>
          <a:xfrm>
            <a:off x="51240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1F737FB-2052-4CED-BDE8-A15F29DCC811}"/>
              </a:ext>
            </a:extLst>
          </p:cNvPr>
          <p:cNvSpPr txBox="1"/>
          <p:nvPr/>
        </p:nvSpPr>
        <p:spPr>
          <a:xfrm>
            <a:off x="42564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1958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C28B40F-BF82-44D8-8102-BE7F9E9BE621}"/>
              </a:ext>
            </a:extLst>
          </p:cNvPr>
          <p:cNvSpPr txBox="1"/>
          <p:nvPr/>
        </p:nvSpPr>
        <p:spPr>
          <a:xfrm>
            <a:off x="5990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1962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BBFD002-130E-4C1E-A4D8-6B21E29B1E66}"/>
              </a:ext>
            </a:extLst>
          </p:cNvPr>
          <p:cNvSpPr txBox="1"/>
          <p:nvPr/>
        </p:nvSpPr>
        <p:spPr>
          <a:xfrm>
            <a:off x="68432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1964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63C13BC-5A72-45B7-BE84-86F792820AD3}"/>
              </a:ext>
            </a:extLst>
          </p:cNvPr>
          <p:cNvSpPr txBox="1"/>
          <p:nvPr/>
        </p:nvSpPr>
        <p:spPr>
          <a:xfrm>
            <a:off x="7705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1966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81654F6-20A3-4B17-9A70-B0B4A2CD0AFD}"/>
              </a:ext>
            </a:extLst>
          </p:cNvPr>
          <p:cNvSpPr txBox="1"/>
          <p:nvPr/>
        </p:nvSpPr>
        <p:spPr>
          <a:xfrm>
            <a:off x="85623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1968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2A3C4F1-93EF-444E-ACA0-A28A09524F38}"/>
              </a:ext>
            </a:extLst>
          </p:cNvPr>
          <p:cNvSpPr txBox="1"/>
          <p:nvPr/>
        </p:nvSpPr>
        <p:spPr>
          <a:xfrm>
            <a:off x="943559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1970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57616D3-12D3-4C61-9EC0-8D58B9089D84}"/>
              </a:ext>
            </a:extLst>
          </p:cNvPr>
          <p:cNvSpPr txBox="1"/>
          <p:nvPr/>
        </p:nvSpPr>
        <p:spPr>
          <a:xfrm>
            <a:off x="102815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0622D80-7A86-40AC-B055-3796A081F88C}"/>
              </a:ext>
            </a:extLst>
          </p:cNvPr>
          <p:cNvSpPr txBox="1"/>
          <p:nvPr/>
        </p:nvSpPr>
        <p:spPr>
          <a:xfrm>
            <a:off x="111411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1974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62CECE4-7C81-475C-822D-7DF2145FADAB}"/>
              </a:ext>
            </a:extLst>
          </p:cNvPr>
          <p:cNvSpPr/>
          <p:nvPr/>
        </p:nvSpPr>
        <p:spPr>
          <a:xfrm>
            <a:off x="5035910" y="5878023"/>
            <a:ext cx="6862288" cy="2550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Segundo </a:t>
            </a:r>
            <a:r>
              <a:rPr lang="en-US" dirty="0" err="1"/>
              <a:t>Franquismo</a:t>
            </a:r>
            <a:endParaRPr lang="en-US" dirty="0"/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35EFEEDA-3A13-4FA7-84A5-253C22BA16F3}"/>
              </a:ext>
            </a:extLst>
          </p:cNvPr>
          <p:cNvCxnSpPr>
            <a:cxnSpLocks/>
          </p:cNvCxnSpPr>
          <p:nvPr/>
        </p:nvCxnSpPr>
        <p:spPr>
          <a:xfrm>
            <a:off x="36229" y="5472677"/>
            <a:ext cx="12143725" cy="0"/>
          </a:xfrm>
          <a:prstGeom prst="line">
            <a:avLst/>
          </a:prstGeom>
          <a:ln w="76200">
            <a:solidFill>
              <a:srgbClr val="1C1C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200FF9A3-C354-4C43-BC0F-7DF6D1A3B5E9}"/>
              </a:ext>
            </a:extLst>
          </p:cNvPr>
          <p:cNvCxnSpPr>
            <a:cxnSpLocks/>
          </p:cNvCxnSpPr>
          <p:nvPr/>
        </p:nvCxnSpPr>
        <p:spPr>
          <a:xfrm>
            <a:off x="29136" y="4417237"/>
            <a:ext cx="12150818" cy="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1B3138BF-F141-425E-A224-8E1B8907B8ED}"/>
              </a:ext>
            </a:extLst>
          </p:cNvPr>
          <p:cNvCxnSpPr>
            <a:cxnSpLocks/>
          </p:cNvCxnSpPr>
          <p:nvPr/>
        </p:nvCxnSpPr>
        <p:spPr>
          <a:xfrm flipV="1">
            <a:off x="29136" y="3887120"/>
            <a:ext cx="12150818" cy="19595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53B299D-7EDE-4E62-BDDE-F293A3BADDBE}"/>
              </a:ext>
            </a:extLst>
          </p:cNvPr>
          <p:cNvCxnSpPr>
            <a:cxnSpLocks/>
          </p:cNvCxnSpPr>
          <p:nvPr/>
        </p:nvCxnSpPr>
        <p:spPr>
          <a:xfrm flipV="1">
            <a:off x="29136" y="3626252"/>
            <a:ext cx="12360984" cy="26724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8393772-AB86-461A-8F1D-F9FFBDFB0141}"/>
              </a:ext>
            </a:extLst>
          </p:cNvPr>
          <p:cNvCxnSpPr>
            <a:cxnSpLocks/>
          </p:cNvCxnSpPr>
          <p:nvPr/>
        </p:nvCxnSpPr>
        <p:spPr>
          <a:xfrm flipV="1">
            <a:off x="29136" y="3376974"/>
            <a:ext cx="12360984" cy="13953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BCFB8144-23E2-4BF5-ABB9-4A4550BB7BF5}"/>
              </a:ext>
            </a:extLst>
          </p:cNvPr>
          <p:cNvCxnSpPr>
            <a:cxnSpLocks/>
          </p:cNvCxnSpPr>
          <p:nvPr/>
        </p:nvCxnSpPr>
        <p:spPr>
          <a:xfrm>
            <a:off x="13780" y="604364"/>
            <a:ext cx="12178220" cy="9113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F22B0CF-5C67-4C19-9E3B-AA9ED259F96E}"/>
              </a:ext>
            </a:extLst>
          </p:cNvPr>
          <p:cNvCxnSpPr>
            <a:cxnSpLocks/>
          </p:cNvCxnSpPr>
          <p:nvPr/>
        </p:nvCxnSpPr>
        <p:spPr>
          <a:xfrm>
            <a:off x="29136" y="2002945"/>
            <a:ext cx="12162864" cy="0"/>
          </a:xfrm>
          <a:prstGeom prst="line">
            <a:avLst/>
          </a:prstGeom>
          <a:ln w="76200">
            <a:solidFill>
              <a:srgbClr val="BF9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6040A29C-A523-40E9-B551-372D270DC647}"/>
              </a:ext>
            </a:extLst>
          </p:cNvPr>
          <p:cNvCxnSpPr>
            <a:cxnSpLocks/>
          </p:cNvCxnSpPr>
          <p:nvPr/>
        </p:nvCxnSpPr>
        <p:spPr>
          <a:xfrm>
            <a:off x="19057" y="4154221"/>
            <a:ext cx="12172943" cy="0"/>
          </a:xfrm>
          <a:prstGeom prst="line">
            <a:avLst/>
          </a:prstGeom>
          <a:ln w="762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3D74799-26FB-40ED-9833-273BCE269CC4}"/>
              </a:ext>
            </a:extLst>
          </p:cNvPr>
          <p:cNvCxnSpPr>
            <a:cxnSpLocks/>
          </p:cNvCxnSpPr>
          <p:nvPr/>
        </p:nvCxnSpPr>
        <p:spPr>
          <a:xfrm flipV="1">
            <a:off x="21437" y="4907965"/>
            <a:ext cx="12170563" cy="14916"/>
          </a:xfrm>
          <a:prstGeom prst="line">
            <a:avLst/>
          </a:prstGeom>
          <a:ln w="76200">
            <a:solidFill>
              <a:srgbClr val="99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6312C2C0-B136-4024-902C-625AB3DEC86C}"/>
              </a:ext>
            </a:extLst>
          </p:cNvPr>
          <p:cNvSpPr txBox="1"/>
          <p:nvPr/>
        </p:nvSpPr>
        <p:spPr>
          <a:xfrm>
            <a:off x="-353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02C1989-9D3D-404D-A13A-C0F127B4C2DC}"/>
              </a:ext>
            </a:extLst>
          </p:cNvPr>
          <p:cNvCxnSpPr>
            <a:cxnSpLocks/>
          </p:cNvCxnSpPr>
          <p:nvPr/>
        </p:nvCxnSpPr>
        <p:spPr>
          <a:xfrm>
            <a:off x="21437" y="5178310"/>
            <a:ext cx="12170563" cy="14916"/>
          </a:xfrm>
          <a:prstGeom prst="line">
            <a:avLst/>
          </a:prstGeom>
          <a:ln w="76200">
            <a:solidFill>
              <a:srgbClr val="A5002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0CE0AB42-526E-4D9B-B145-CFFD24A424F8}"/>
              </a:ext>
            </a:extLst>
          </p:cNvPr>
          <p:cNvSpPr/>
          <p:nvPr/>
        </p:nvSpPr>
        <p:spPr>
          <a:xfrm>
            <a:off x="-35396" y="442159"/>
            <a:ext cx="6131396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(Serrano-</a:t>
            </a:r>
            <a:r>
              <a:rPr lang="en-US" sz="1600" dirty="0" err="1">
                <a:solidFill>
                  <a:schemeClr val="bg1"/>
                </a:solidFill>
              </a:rPr>
              <a:t>Suñer</a:t>
            </a:r>
            <a:r>
              <a:rPr lang="en-US" sz="1600" dirty="0">
                <a:solidFill>
                  <a:schemeClr val="bg1"/>
                </a:solidFill>
              </a:rPr>
              <a:t>)  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A1F7A1A9-39E2-46F1-98D7-10DEDE0AE508}"/>
              </a:ext>
            </a:extLst>
          </p:cNvPr>
          <p:cNvCxnSpPr>
            <a:cxnSpLocks/>
          </p:cNvCxnSpPr>
          <p:nvPr/>
        </p:nvCxnSpPr>
        <p:spPr>
          <a:xfrm>
            <a:off x="26730" y="4648204"/>
            <a:ext cx="4132943" cy="0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Rectangle 333">
            <a:extLst>
              <a:ext uri="{FF2B5EF4-FFF2-40B4-BE49-F238E27FC236}">
                <a16:creationId xmlns:a16="http://schemas.microsoft.com/office/drawing/2014/main" id="{BF04B1AF-FE06-46F1-9BB2-1D8475655613}"/>
              </a:ext>
            </a:extLst>
          </p:cNvPr>
          <p:cNvSpPr/>
          <p:nvPr/>
        </p:nvSpPr>
        <p:spPr>
          <a:xfrm>
            <a:off x="36228" y="3780872"/>
            <a:ext cx="1141219" cy="24023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051678D1-B8A1-4FCC-B532-78E2DC433E2E}"/>
              </a:ext>
            </a:extLst>
          </p:cNvPr>
          <p:cNvSpPr/>
          <p:nvPr/>
        </p:nvSpPr>
        <p:spPr>
          <a:xfrm>
            <a:off x="36228" y="4300561"/>
            <a:ext cx="1171606" cy="2363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2881F421-F082-409F-BA3C-D001863B3716}"/>
              </a:ext>
            </a:extLst>
          </p:cNvPr>
          <p:cNvSpPr/>
          <p:nvPr/>
        </p:nvSpPr>
        <p:spPr>
          <a:xfrm>
            <a:off x="7015" y="3532092"/>
            <a:ext cx="1184224" cy="226508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104280A6-58B4-42A0-80AE-F2A6216E9457}"/>
              </a:ext>
            </a:extLst>
          </p:cNvPr>
          <p:cNvSpPr/>
          <p:nvPr/>
        </p:nvSpPr>
        <p:spPr>
          <a:xfrm>
            <a:off x="-8914" y="3268674"/>
            <a:ext cx="1200153" cy="251365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99A56E8B-F8CC-4F0C-9176-5DA6CCF6E015}"/>
              </a:ext>
            </a:extLst>
          </p:cNvPr>
          <p:cNvSpPr/>
          <p:nvPr/>
        </p:nvSpPr>
        <p:spPr>
          <a:xfrm>
            <a:off x="36229" y="1879348"/>
            <a:ext cx="1155010" cy="245168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Rep.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9113813-6DD6-40F3-86CB-23F1C41EFD1E}"/>
              </a:ext>
            </a:extLst>
          </p:cNvPr>
          <p:cNvSpPr/>
          <p:nvPr/>
        </p:nvSpPr>
        <p:spPr>
          <a:xfrm>
            <a:off x="43140" y="5357214"/>
            <a:ext cx="1196230" cy="22676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D0292CD0-FDFE-49EC-82A3-CD62D535CF57}"/>
              </a:ext>
            </a:extLst>
          </p:cNvPr>
          <p:cNvSpPr/>
          <p:nvPr/>
        </p:nvSpPr>
        <p:spPr>
          <a:xfrm>
            <a:off x="40256" y="4041881"/>
            <a:ext cx="1176660" cy="229766"/>
          </a:xfrm>
          <a:prstGeom prst="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F02DD980-9B5C-4BA1-92C5-E8219093B60D}"/>
              </a:ext>
            </a:extLst>
          </p:cNvPr>
          <p:cNvSpPr/>
          <p:nvPr/>
        </p:nvSpPr>
        <p:spPr>
          <a:xfrm>
            <a:off x="19058" y="4795559"/>
            <a:ext cx="1172182" cy="25066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658CB2C7-D64E-43F2-AA13-00F3B76120FF}"/>
              </a:ext>
            </a:extLst>
          </p:cNvPr>
          <p:cNvSpPr/>
          <p:nvPr/>
        </p:nvSpPr>
        <p:spPr>
          <a:xfrm>
            <a:off x="21437" y="5047966"/>
            <a:ext cx="1193675" cy="241748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D528490E-DCC8-40AC-BE3E-1C962B1D3EBC}"/>
              </a:ext>
            </a:extLst>
          </p:cNvPr>
          <p:cNvSpPr/>
          <p:nvPr/>
        </p:nvSpPr>
        <p:spPr>
          <a:xfrm>
            <a:off x="11528" y="4525335"/>
            <a:ext cx="1151313" cy="237039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</a:t>
            </a: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AFB9539C-174B-4A01-8EA8-CA441351B77E}"/>
              </a:ext>
            </a:extLst>
          </p:cNvPr>
          <p:cNvSpPr/>
          <p:nvPr/>
        </p:nvSpPr>
        <p:spPr>
          <a:xfrm>
            <a:off x="6270765" y="1879348"/>
            <a:ext cx="1305438" cy="239379"/>
          </a:xfrm>
          <a:prstGeom prst="rect">
            <a:avLst/>
          </a:prstGeom>
          <a:solidFill>
            <a:srgbClr val="BF9000"/>
          </a:solidFill>
          <a:ln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8A6F5E8-4F66-4A66-8A09-44359F31E5B1}"/>
              </a:ext>
            </a:extLst>
          </p:cNvPr>
          <p:cNvCxnSpPr>
            <a:cxnSpLocks/>
            <a:stCxn id="372" idx="1"/>
          </p:cNvCxnSpPr>
          <p:nvPr/>
        </p:nvCxnSpPr>
        <p:spPr>
          <a:xfrm>
            <a:off x="6927864" y="905079"/>
            <a:ext cx="5272430" cy="12404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0293BA42-4809-4EED-8DFB-C8155D0E5A3A}"/>
              </a:ext>
            </a:extLst>
          </p:cNvPr>
          <p:cNvCxnSpPr>
            <a:cxnSpLocks/>
            <a:endCxn id="372" idx="1"/>
          </p:cNvCxnSpPr>
          <p:nvPr/>
        </p:nvCxnSpPr>
        <p:spPr>
          <a:xfrm>
            <a:off x="6270765" y="623534"/>
            <a:ext cx="657099" cy="281545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Oval 363">
            <a:extLst>
              <a:ext uri="{FF2B5EF4-FFF2-40B4-BE49-F238E27FC236}">
                <a16:creationId xmlns:a16="http://schemas.microsoft.com/office/drawing/2014/main" id="{1C9A7B58-0542-4D2A-959F-90927E856F9F}"/>
              </a:ext>
            </a:extLst>
          </p:cNvPr>
          <p:cNvSpPr/>
          <p:nvPr/>
        </p:nvSpPr>
        <p:spPr>
          <a:xfrm>
            <a:off x="61768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3B119500-68A4-4821-8630-C6FFC13A7322}"/>
              </a:ext>
            </a:extLst>
          </p:cNvPr>
          <p:cNvSpPr/>
          <p:nvPr/>
        </p:nvSpPr>
        <p:spPr>
          <a:xfrm>
            <a:off x="6927864" y="785128"/>
            <a:ext cx="1317083" cy="23990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Monárquicos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65BA256C-9988-441C-BF5B-B70AA1F2450E}"/>
              </a:ext>
            </a:extLst>
          </p:cNvPr>
          <p:cNvCxnSpPr>
            <a:cxnSpLocks/>
          </p:cNvCxnSpPr>
          <p:nvPr/>
        </p:nvCxnSpPr>
        <p:spPr>
          <a:xfrm>
            <a:off x="11239500" y="3117505"/>
            <a:ext cx="888612" cy="1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ectangle 374">
            <a:extLst>
              <a:ext uri="{FF2B5EF4-FFF2-40B4-BE49-F238E27FC236}">
                <a16:creationId xmlns:a16="http://schemas.microsoft.com/office/drawing/2014/main" id="{8D7360AC-87B4-4FEE-8910-D660A8AA019B}"/>
              </a:ext>
            </a:extLst>
          </p:cNvPr>
          <p:cNvSpPr/>
          <p:nvPr/>
        </p:nvSpPr>
        <p:spPr>
          <a:xfrm>
            <a:off x="11246674" y="301544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F621A154-CDA1-42A1-BF5D-D33DF1B7FE69}"/>
              </a:ext>
            </a:extLst>
          </p:cNvPr>
          <p:cNvCxnSpPr>
            <a:cxnSpLocks/>
          </p:cNvCxnSpPr>
          <p:nvPr/>
        </p:nvCxnSpPr>
        <p:spPr>
          <a:xfrm flipH="1">
            <a:off x="8787103" y="4655467"/>
            <a:ext cx="3451083" cy="1851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Oval 381">
            <a:extLst>
              <a:ext uri="{FF2B5EF4-FFF2-40B4-BE49-F238E27FC236}">
                <a16:creationId xmlns:a16="http://schemas.microsoft.com/office/drawing/2014/main" id="{773DADF2-3F87-4542-B225-68BFDBD01699}"/>
              </a:ext>
            </a:extLst>
          </p:cNvPr>
          <p:cNvSpPr/>
          <p:nvPr/>
        </p:nvSpPr>
        <p:spPr>
          <a:xfrm>
            <a:off x="8633264" y="454490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FCE56A89-CFA5-44FF-8E7A-5F10039A4A92}"/>
              </a:ext>
            </a:extLst>
          </p:cNvPr>
          <p:cNvSpPr/>
          <p:nvPr/>
        </p:nvSpPr>
        <p:spPr>
          <a:xfrm>
            <a:off x="10446708" y="4568848"/>
            <a:ext cx="1267666" cy="1979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EF3066FA-AC7A-4D9A-8FE7-74DAA42BD824}"/>
              </a:ext>
            </a:extLst>
          </p:cNvPr>
          <p:cNvSpPr/>
          <p:nvPr/>
        </p:nvSpPr>
        <p:spPr>
          <a:xfrm>
            <a:off x="11911462" y="5892256"/>
            <a:ext cx="268490" cy="2310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E160882-AA5E-42D6-AE5C-9E24AB9B5B52}"/>
              </a:ext>
            </a:extLst>
          </p:cNvPr>
          <p:cNvSpPr/>
          <p:nvPr/>
        </p:nvSpPr>
        <p:spPr>
          <a:xfrm>
            <a:off x="-136679" y="2730786"/>
            <a:ext cx="1310509" cy="251365"/>
          </a:xfrm>
          <a:prstGeom prst="rect">
            <a:avLst/>
          </a:prstGeom>
          <a:solidFill>
            <a:srgbClr val="BDD7EE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5EBEF26-FAEA-49A3-8EC9-C731C2EB0411}"/>
              </a:ext>
            </a:extLst>
          </p:cNvPr>
          <p:cNvCxnSpPr>
            <a:cxnSpLocks/>
            <a:endCxn id="345" idx="7"/>
          </p:cNvCxnSpPr>
          <p:nvPr/>
        </p:nvCxnSpPr>
        <p:spPr>
          <a:xfrm flipV="1">
            <a:off x="4183736" y="1915253"/>
            <a:ext cx="939357" cy="1042975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85440748-2398-4CAE-AAB4-30037322F0B8}"/>
              </a:ext>
            </a:extLst>
          </p:cNvPr>
          <p:cNvSpPr/>
          <p:nvPr/>
        </p:nvSpPr>
        <p:spPr>
          <a:xfrm>
            <a:off x="4883722" y="18793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7AF4ADE-D859-4FCA-B6CF-778A37DF7BC8}"/>
              </a:ext>
            </a:extLst>
          </p:cNvPr>
          <p:cNvCxnSpPr>
            <a:cxnSpLocks/>
          </p:cNvCxnSpPr>
          <p:nvPr/>
        </p:nvCxnSpPr>
        <p:spPr>
          <a:xfrm flipV="1">
            <a:off x="4159673" y="3005861"/>
            <a:ext cx="0" cy="1642343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26F1953-1B8B-42F7-B236-E74BE3371C90}"/>
              </a:ext>
            </a:extLst>
          </p:cNvPr>
          <p:cNvCxnSpPr>
            <a:cxnSpLocks/>
          </p:cNvCxnSpPr>
          <p:nvPr/>
        </p:nvCxnSpPr>
        <p:spPr>
          <a:xfrm flipV="1">
            <a:off x="7624328" y="2856200"/>
            <a:ext cx="4513160" cy="25291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C1BF5418-B357-47EC-8C0A-354F1D0789A3}"/>
              </a:ext>
            </a:extLst>
          </p:cNvPr>
          <p:cNvSpPr/>
          <p:nvPr/>
        </p:nvSpPr>
        <p:spPr>
          <a:xfrm>
            <a:off x="11077879" y="30066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39B139B-FB10-4419-8CAE-7B3E6DEFAD26}"/>
              </a:ext>
            </a:extLst>
          </p:cNvPr>
          <p:cNvSpPr/>
          <p:nvPr/>
        </p:nvSpPr>
        <p:spPr>
          <a:xfrm>
            <a:off x="9961068" y="2759138"/>
            <a:ext cx="2218539" cy="220361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6C66771-4000-4E11-B82E-D3B6EE4753FC}"/>
              </a:ext>
            </a:extLst>
          </p:cNvPr>
          <p:cNvCxnSpPr>
            <a:cxnSpLocks/>
          </p:cNvCxnSpPr>
          <p:nvPr/>
        </p:nvCxnSpPr>
        <p:spPr>
          <a:xfrm>
            <a:off x="1191239" y="2838293"/>
            <a:ext cx="6412424" cy="34349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E5295ACE-3DA8-477C-89BA-96E728AFFDE6}"/>
              </a:ext>
            </a:extLst>
          </p:cNvPr>
          <p:cNvSpPr/>
          <p:nvPr/>
        </p:nvSpPr>
        <p:spPr>
          <a:xfrm>
            <a:off x="1061179" y="27205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A998A8F-FF88-442E-86B7-F944237B9C56}"/>
              </a:ext>
            </a:extLst>
          </p:cNvPr>
          <p:cNvSpPr/>
          <p:nvPr/>
        </p:nvSpPr>
        <p:spPr>
          <a:xfrm>
            <a:off x="7472686" y="27606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8F68036C-AAD3-49CC-97C4-9DE6E810932E}"/>
              </a:ext>
            </a:extLst>
          </p:cNvPr>
          <p:cNvSpPr/>
          <p:nvPr/>
        </p:nvSpPr>
        <p:spPr>
          <a:xfrm>
            <a:off x="3302314" y="-25822"/>
            <a:ext cx="751669" cy="300413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ONU</a:t>
            </a:r>
          </a:p>
        </p:txBody>
      </p:sp>
      <p:sp>
        <p:nvSpPr>
          <p:cNvPr id="111" name="Star: 32 Points 110">
            <a:extLst>
              <a:ext uri="{FF2B5EF4-FFF2-40B4-BE49-F238E27FC236}">
                <a16:creationId xmlns:a16="http://schemas.microsoft.com/office/drawing/2014/main" id="{A7E6D095-4186-434C-A4D6-C2A78BEF8A8D}"/>
              </a:ext>
            </a:extLst>
          </p:cNvPr>
          <p:cNvSpPr/>
          <p:nvPr/>
        </p:nvSpPr>
        <p:spPr>
          <a:xfrm>
            <a:off x="11322603" y="215466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13" name="Flowchart: Punched Tape 112">
            <a:extLst>
              <a:ext uri="{FF2B5EF4-FFF2-40B4-BE49-F238E27FC236}">
                <a16:creationId xmlns:a16="http://schemas.microsoft.com/office/drawing/2014/main" id="{D41CD69C-BF5F-44D4-A071-CF785E75B81E}"/>
              </a:ext>
            </a:extLst>
          </p:cNvPr>
          <p:cNvSpPr/>
          <p:nvPr/>
        </p:nvSpPr>
        <p:spPr>
          <a:xfrm>
            <a:off x="4095138" y="38701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Ifni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24DEF49-D18B-4827-9381-0651C4EEE238}"/>
              </a:ext>
            </a:extLst>
          </p:cNvPr>
          <p:cNvSpPr/>
          <p:nvPr/>
        </p:nvSpPr>
        <p:spPr>
          <a:xfrm>
            <a:off x="7899873" y="21117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23A5510-FD4D-407E-AAF4-16832C297F32}"/>
              </a:ext>
            </a:extLst>
          </p:cNvPr>
          <p:cNvSpPr/>
          <p:nvPr/>
        </p:nvSpPr>
        <p:spPr>
          <a:xfrm>
            <a:off x="6662822" y="429060"/>
            <a:ext cx="5339370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Carrero</a:t>
            </a:r>
            <a:r>
              <a:rPr lang="en-US" sz="1600" dirty="0">
                <a:solidFill>
                  <a:schemeClr val="bg1"/>
                </a:solidFill>
              </a:rPr>
              <a:t>-Blanco)         (Arias-Navarro)          (Adolfo </a:t>
            </a:r>
            <a:r>
              <a:rPr lang="en-US" sz="1600" dirty="0" err="1">
                <a:solidFill>
                  <a:schemeClr val="bg1"/>
                </a:solidFill>
              </a:rPr>
              <a:t>Su</a:t>
            </a:r>
            <a:r>
              <a:rPr lang="es-ES" sz="1600" dirty="0" err="1">
                <a:solidFill>
                  <a:schemeClr val="bg1"/>
                </a:solidFill>
              </a:rPr>
              <a:t>árez</a:t>
            </a:r>
            <a:r>
              <a:rPr lang="es-ES" sz="1600" dirty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0" name="Speech Bubble: Rectangle 109">
            <a:extLst>
              <a:ext uri="{FF2B5EF4-FFF2-40B4-BE49-F238E27FC236}">
                <a16:creationId xmlns:a16="http://schemas.microsoft.com/office/drawing/2014/main" id="{9C628531-3A32-4C18-92A1-593BBAFC5E1D}"/>
              </a:ext>
            </a:extLst>
          </p:cNvPr>
          <p:cNvSpPr/>
          <p:nvPr/>
        </p:nvSpPr>
        <p:spPr>
          <a:xfrm>
            <a:off x="10439702" y="256669"/>
            <a:ext cx="746935" cy="187978"/>
          </a:xfrm>
          <a:prstGeom prst="wedgeRectCallout">
            <a:avLst>
              <a:gd name="adj1" fmla="val 71775"/>
              <a:gd name="adj2" fmla="val 1319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Carrero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C3DC649-6FF1-4F71-8F55-7F2174F5062C}"/>
              </a:ext>
            </a:extLst>
          </p:cNvPr>
          <p:cNvSpPr/>
          <p:nvPr/>
        </p:nvSpPr>
        <p:spPr>
          <a:xfrm>
            <a:off x="0" y="5634257"/>
            <a:ext cx="290700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7F0B5C7-7F57-4268-B397-6E40665DFC50}"/>
              </a:ext>
            </a:extLst>
          </p:cNvPr>
          <p:cNvSpPr/>
          <p:nvPr/>
        </p:nvSpPr>
        <p:spPr>
          <a:xfrm>
            <a:off x="303692" y="5645727"/>
            <a:ext cx="1279471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1D9F2AD-D5DA-48BA-8E94-EE283A713439}"/>
              </a:ext>
            </a:extLst>
          </p:cNvPr>
          <p:cNvSpPr/>
          <p:nvPr/>
        </p:nvSpPr>
        <p:spPr>
          <a:xfrm>
            <a:off x="11477395" y="5873238"/>
            <a:ext cx="578980" cy="2550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FB1E7399-8EEA-4186-9856-7720B1FA7CAB}"/>
              </a:ext>
            </a:extLst>
          </p:cNvPr>
          <p:cNvSpPr/>
          <p:nvPr/>
        </p:nvSpPr>
        <p:spPr>
          <a:xfrm>
            <a:off x="10880425" y="5893060"/>
            <a:ext cx="591533" cy="22863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Carrero</a:t>
            </a:r>
            <a:endParaRPr lang="en-US" sz="1000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AF6DDAF-DBFF-4A52-9626-19BB36C6E5B4}"/>
              </a:ext>
            </a:extLst>
          </p:cNvPr>
          <p:cNvSpPr/>
          <p:nvPr/>
        </p:nvSpPr>
        <p:spPr>
          <a:xfrm>
            <a:off x="1589692" y="5645726"/>
            <a:ext cx="3852612" cy="229321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Gordón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Ordás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768D768-2C0A-44CA-80BC-819C0F739946}"/>
              </a:ext>
            </a:extLst>
          </p:cNvPr>
          <p:cNvSpPr/>
          <p:nvPr/>
        </p:nvSpPr>
        <p:spPr>
          <a:xfrm>
            <a:off x="6324713" y="5631407"/>
            <a:ext cx="385429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Sánchez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ED99DF8-7FFF-44A3-928F-B7FB10C46BA7}"/>
              </a:ext>
            </a:extLst>
          </p:cNvPr>
          <p:cNvSpPr/>
          <p:nvPr/>
        </p:nvSpPr>
        <p:spPr>
          <a:xfrm>
            <a:off x="5408080" y="5631407"/>
            <a:ext cx="902798" cy="24144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Ind: Herrera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80C3FCB-01B4-408E-B59D-E628F572E7B1}"/>
              </a:ext>
            </a:extLst>
          </p:cNvPr>
          <p:cNvSpPr/>
          <p:nvPr/>
        </p:nvSpPr>
        <p:spPr>
          <a:xfrm>
            <a:off x="10179005" y="5640246"/>
            <a:ext cx="200060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Valera</a:t>
            </a:r>
          </a:p>
        </p:txBody>
      </p:sp>
      <p:sp>
        <p:nvSpPr>
          <p:cNvPr id="123" name="Speech Bubble: Rectangle 122">
            <a:extLst>
              <a:ext uri="{FF2B5EF4-FFF2-40B4-BE49-F238E27FC236}">
                <a16:creationId xmlns:a16="http://schemas.microsoft.com/office/drawing/2014/main" id="{09EF762D-821E-46BD-87D6-D335E0FF53A2}"/>
              </a:ext>
            </a:extLst>
          </p:cNvPr>
          <p:cNvSpPr/>
          <p:nvPr/>
        </p:nvSpPr>
        <p:spPr>
          <a:xfrm>
            <a:off x="7144605" y="60466"/>
            <a:ext cx="683229" cy="370398"/>
          </a:xfrm>
          <a:prstGeom prst="wedgeRectCallout">
            <a:avLst>
              <a:gd name="adj1" fmla="val 63237"/>
              <a:gd name="adj2" fmla="val 306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Orgánica del Estado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53645E1-E430-4F66-A164-DBE2F8F41AF8}"/>
              </a:ext>
            </a:extLst>
          </p:cNvPr>
          <p:cNvCxnSpPr>
            <a:cxnSpLocks/>
          </p:cNvCxnSpPr>
          <p:nvPr/>
        </p:nvCxnSpPr>
        <p:spPr>
          <a:xfrm>
            <a:off x="1151116" y="2618773"/>
            <a:ext cx="11028491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40D9150-7734-455B-95A3-D876375F2082}"/>
              </a:ext>
            </a:extLst>
          </p:cNvPr>
          <p:cNvSpPr/>
          <p:nvPr/>
        </p:nvSpPr>
        <p:spPr>
          <a:xfrm>
            <a:off x="-129400" y="2435980"/>
            <a:ext cx="1310509" cy="251365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Andalucismo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146" name="Picture 2" descr="Miguel Primo de Rivera - Wikipedia, la enciclopedia libre">
            <a:extLst>
              <a:ext uri="{FF2B5EF4-FFF2-40B4-BE49-F238E27FC236}">
                <a16:creationId xmlns:a16="http://schemas.microsoft.com/office/drawing/2014/main" id="{FB4BC3C4-68A4-4B26-8328-735DC4807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" r="20071" b="20112"/>
          <a:stretch/>
        </p:blipFill>
        <p:spPr bwMode="auto">
          <a:xfrm>
            <a:off x="43139" y="863394"/>
            <a:ext cx="707907" cy="9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osé Antonio Primo de Rivera - Wikipedia">
            <a:extLst>
              <a:ext uri="{FF2B5EF4-FFF2-40B4-BE49-F238E27FC236}">
                <a16:creationId xmlns:a16="http://schemas.microsoft.com/office/drawing/2014/main" id="{96E3AC40-CC3E-4BD4-BA12-3B66D7D23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19"/>
          <a:stretch/>
        </p:blipFill>
        <p:spPr bwMode="auto">
          <a:xfrm>
            <a:off x="779193" y="870495"/>
            <a:ext cx="800458" cy="9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José Calvo Sotelo - Wikipedia">
            <a:extLst>
              <a:ext uri="{FF2B5EF4-FFF2-40B4-BE49-F238E27FC236}">
                <a16:creationId xmlns:a16="http://schemas.microsoft.com/office/drawing/2014/main" id="{059BDD05-C1D5-445C-9B76-200F6EA5E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" r="22323" b="38326"/>
          <a:stretch/>
        </p:blipFill>
        <p:spPr bwMode="auto">
          <a:xfrm>
            <a:off x="1613105" y="870495"/>
            <a:ext cx="763598" cy="9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rancisco Franco - Wikipedia">
            <a:extLst>
              <a:ext uri="{FF2B5EF4-FFF2-40B4-BE49-F238E27FC236}">
                <a16:creationId xmlns:a16="http://schemas.microsoft.com/office/drawing/2014/main" id="{6E788C03-7255-4668-9D4B-7D6788022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r="-1" b="11978"/>
          <a:stretch/>
        </p:blipFill>
        <p:spPr bwMode="auto">
          <a:xfrm>
            <a:off x="4747360" y="917777"/>
            <a:ext cx="709418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iografia de Manuel José Fal Conde">
            <a:extLst>
              <a:ext uri="{FF2B5EF4-FFF2-40B4-BE49-F238E27FC236}">
                <a16:creationId xmlns:a16="http://schemas.microsoft.com/office/drawing/2014/main" id="{BBAF7DAB-0377-4854-8212-77797D0B8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7" r="26942" b="21907"/>
          <a:stretch/>
        </p:blipFill>
        <p:spPr bwMode="auto">
          <a:xfrm>
            <a:off x="2406779" y="879734"/>
            <a:ext cx="714197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amón Serrano Suñer (Author of Entre Hendaya y Gibraltar)">
            <a:extLst>
              <a:ext uri="{FF2B5EF4-FFF2-40B4-BE49-F238E27FC236}">
                <a16:creationId xmlns:a16="http://schemas.microsoft.com/office/drawing/2014/main" id="{6E8FD0AC-21BE-493B-AE94-7DE64C934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9" t="1044" r="20507" b="35992"/>
          <a:stretch/>
        </p:blipFill>
        <p:spPr bwMode="auto">
          <a:xfrm>
            <a:off x="5501832" y="916846"/>
            <a:ext cx="763741" cy="9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Luis Carrero Blanco - Wikipedia">
            <a:extLst>
              <a:ext uri="{FF2B5EF4-FFF2-40B4-BE49-F238E27FC236}">
                <a16:creationId xmlns:a16="http://schemas.microsoft.com/office/drawing/2014/main" id="{07CD888A-1E75-496F-BF15-CECEED0DF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93"/>
          <a:stretch/>
        </p:blipFill>
        <p:spPr bwMode="auto">
          <a:xfrm>
            <a:off x="10470072" y="995461"/>
            <a:ext cx="801237" cy="94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Picture of Carlos Arias Navarro">
            <a:extLst>
              <a:ext uri="{FF2B5EF4-FFF2-40B4-BE49-F238E27FC236}">
                <a16:creationId xmlns:a16="http://schemas.microsoft.com/office/drawing/2014/main" id="{5F44BE28-405A-4911-B937-B7AD5DDF4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1" r="21951" b="34004"/>
          <a:stretch/>
        </p:blipFill>
        <p:spPr bwMode="auto">
          <a:xfrm>
            <a:off x="9646486" y="988207"/>
            <a:ext cx="782545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Adolfo Suárez, el sexto aniversario (el más solitario) de su muerte">
            <a:extLst>
              <a:ext uri="{FF2B5EF4-FFF2-40B4-BE49-F238E27FC236}">
                <a16:creationId xmlns:a16="http://schemas.microsoft.com/office/drawing/2014/main" id="{595A69BE-A611-4777-994E-99E6CCDD0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r="29665" b="23923"/>
          <a:stretch/>
        </p:blipFill>
        <p:spPr bwMode="auto">
          <a:xfrm>
            <a:off x="11309903" y="962948"/>
            <a:ext cx="773364" cy="95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Emilio Mola Vidal - EcuRed">
            <a:extLst>
              <a:ext uri="{FF2B5EF4-FFF2-40B4-BE49-F238E27FC236}">
                <a16:creationId xmlns:a16="http://schemas.microsoft.com/office/drawing/2014/main" id="{5096F971-BE9B-459B-9329-9D2FF0F29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02" y="911786"/>
            <a:ext cx="745524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nuel Fraga - Wikipedia">
            <a:extLst>
              <a:ext uri="{FF2B5EF4-FFF2-40B4-BE49-F238E27FC236}">
                <a16:creationId xmlns:a16="http://schemas.microsoft.com/office/drawing/2014/main" id="{E805BB5C-DE0A-415A-B7F6-44F41249E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8" t="4584" r="18125" b="39662"/>
          <a:stretch/>
        </p:blipFill>
        <p:spPr bwMode="auto">
          <a:xfrm>
            <a:off x="8750905" y="997437"/>
            <a:ext cx="868996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López Rodó, Laureano">
            <a:extLst>
              <a:ext uri="{FF2B5EF4-FFF2-40B4-BE49-F238E27FC236}">
                <a16:creationId xmlns:a16="http://schemas.microsoft.com/office/drawing/2014/main" id="{5575E45E-7DA8-4030-B34B-F862BD110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0" r="14525" b="24228"/>
          <a:stretch/>
        </p:blipFill>
        <p:spPr bwMode="auto">
          <a:xfrm>
            <a:off x="7965253" y="1002028"/>
            <a:ext cx="755863" cy="9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0" descr="José María Gil-Robles y Quiñones - Wikipedia">
            <a:extLst>
              <a:ext uri="{FF2B5EF4-FFF2-40B4-BE49-F238E27FC236}">
                <a16:creationId xmlns:a16="http://schemas.microsoft.com/office/drawing/2014/main" id="{4AE0051B-DB5C-43CC-860C-DE3C771C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96" y="894293"/>
            <a:ext cx="787750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Speech Bubble: Rectangle 133">
            <a:extLst>
              <a:ext uri="{FF2B5EF4-FFF2-40B4-BE49-F238E27FC236}">
                <a16:creationId xmlns:a16="http://schemas.microsoft.com/office/drawing/2014/main" id="{3DF3367F-8E44-48EE-9D28-785F89867217}"/>
              </a:ext>
            </a:extLst>
          </p:cNvPr>
          <p:cNvSpPr/>
          <p:nvPr/>
        </p:nvSpPr>
        <p:spPr>
          <a:xfrm>
            <a:off x="1502357" y="2123083"/>
            <a:ext cx="1665773" cy="370398"/>
          </a:xfrm>
          <a:prstGeom prst="wedgeRectCallout">
            <a:avLst>
              <a:gd name="adj1" fmla="val 27814"/>
              <a:gd name="adj2" fmla="val 17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Exilio y clandestinidad de los partidos opositores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9" name="Speech Bubble: Rectangle 158">
            <a:extLst>
              <a:ext uri="{FF2B5EF4-FFF2-40B4-BE49-F238E27FC236}">
                <a16:creationId xmlns:a16="http://schemas.microsoft.com/office/drawing/2014/main" id="{466E4023-C4B5-4416-A019-C99E145DD420}"/>
              </a:ext>
            </a:extLst>
          </p:cNvPr>
          <p:cNvSpPr/>
          <p:nvPr/>
        </p:nvSpPr>
        <p:spPr>
          <a:xfrm>
            <a:off x="5295828" y="2148316"/>
            <a:ext cx="1590644" cy="370398"/>
          </a:xfrm>
          <a:prstGeom prst="wedgeRectCallout">
            <a:avLst>
              <a:gd name="adj1" fmla="val 25172"/>
              <a:gd name="adj2" fmla="val 14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Sistema de partido único sin pluralismo político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Speech Bubble: Rectangle 159">
            <a:extLst>
              <a:ext uri="{FF2B5EF4-FFF2-40B4-BE49-F238E27FC236}">
                <a16:creationId xmlns:a16="http://schemas.microsoft.com/office/drawing/2014/main" id="{63FCCF6D-6A9F-4F6E-A706-467A0A874227}"/>
              </a:ext>
            </a:extLst>
          </p:cNvPr>
          <p:cNvSpPr/>
          <p:nvPr/>
        </p:nvSpPr>
        <p:spPr>
          <a:xfrm>
            <a:off x="7413083" y="2145171"/>
            <a:ext cx="4326939" cy="370398"/>
          </a:xfrm>
          <a:prstGeom prst="wedgeRectCallout">
            <a:avLst>
              <a:gd name="adj1" fmla="val 35767"/>
              <a:gd name="adj2" fmla="val 17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Distintas tendencias: nacionalcatólicos, Opus Dei, falangistas, tradicionalistas, tecnócratas, ejército, carlismo, </a:t>
            </a:r>
            <a:r>
              <a:rPr lang="es-ES" sz="1050" dirty="0" err="1">
                <a:solidFill>
                  <a:schemeClr val="tx1"/>
                </a:solidFill>
              </a:rPr>
              <a:t>juanismo</a:t>
            </a:r>
            <a:r>
              <a:rPr lang="es-ES" sz="1050" dirty="0">
                <a:solidFill>
                  <a:schemeClr val="tx1"/>
                </a:solidFill>
              </a:rPr>
              <a:t> y </a:t>
            </a:r>
            <a:r>
              <a:rPr lang="es-ES" sz="1050" dirty="0" err="1">
                <a:solidFill>
                  <a:schemeClr val="tx1"/>
                </a:solidFill>
              </a:rPr>
              <a:t>juancarlismo</a:t>
            </a:r>
            <a:r>
              <a:rPr lang="es-ES" sz="1050" dirty="0">
                <a:solidFill>
                  <a:schemeClr val="tx1"/>
                </a:solidFill>
              </a:rPr>
              <a:t>.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1" name="Speech Bubble: Rectangle 160">
            <a:extLst>
              <a:ext uri="{FF2B5EF4-FFF2-40B4-BE49-F238E27FC236}">
                <a16:creationId xmlns:a16="http://schemas.microsoft.com/office/drawing/2014/main" id="{496C7884-77F1-494C-B1C9-F7FE11883C8F}"/>
              </a:ext>
            </a:extLst>
          </p:cNvPr>
          <p:cNvSpPr/>
          <p:nvPr/>
        </p:nvSpPr>
        <p:spPr>
          <a:xfrm>
            <a:off x="4981388" y="710861"/>
            <a:ext cx="1133443" cy="181762"/>
          </a:xfrm>
          <a:prstGeom prst="wedgeRectCallout">
            <a:avLst>
              <a:gd name="adj1" fmla="val 60502"/>
              <a:gd name="adj2" fmla="val -574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Cont. De </a:t>
            </a:r>
            <a:r>
              <a:rPr lang="es-ES" sz="1050" dirty="0" err="1">
                <a:solidFill>
                  <a:schemeClr val="tx1"/>
                </a:solidFill>
              </a:rPr>
              <a:t>Münich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2" name="Speech Bubble: Rectangle 161">
            <a:extLst>
              <a:ext uri="{FF2B5EF4-FFF2-40B4-BE49-F238E27FC236}">
                <a16:creationId xmlns:a16="http://schemas.microsoft.com/office/drawing/2014/main" id="{26611C8F-E316-4E60-8BF6-857792F4DE48}"/>
              </a:ext>
            </a:extLst>
          </p:cNvPr>
          <p:cNvSpPr/>
          <p:nvPr/>
        </p:nvSpPr>
        <p:spPr>
          <a:xfrm flipH="1">
            <a:off x="2516019" y="102638"/>
            <a:ext cx="711162" cy="286054"/>
          </a:xfrm>
          <a:prstGeom prst="wedgeRectCallout">
            <a:avLst>
              <a:gd name="adj1" fmla="val 58180"/>
              <a:gd name="adj2" fmla="val 813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Concordato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3" name="Speech Bubble: Rectangle 162">
            <a:extLst>
              <a:ext uri="{FF2B5EF4-FFF2-40B4-BE49-F238E27FC236}">
                <a16:creationId xmlns:a16="http://schemas.microsoft.com/office/drawing/2014/main" id="{6F2DA70B-5931-4AF5-A037-BD55908F986E}"/>
              </a:ext>
            </a:extLst>
          </p:cNvPr>
          <p:cNvSpPr/>
          <p:nvPr/>
        </p:nvSpPr>
        <p:spPr>
          <a:xfrm flipH="1">
            <a:off x="1687877" y="102638"/>
            <a:ext cx="711162" cy="286054"/>
          </a:xfrm>
          <a:prstGeom prst="wedgeRectCallout">
            <a:avLst>
              <a:gd name="adj1" fmla="val -55665"/>
              <a:gd name="adj2" fmla="val 8471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Bases USA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4" name="Speech Bubble: Rectangle 163">
            <a:extLst>
              <a:ext uri="{FF2B5EF4-FFF2-40B4-BE49-F238E27FC236}">
                <a16:creationId xmlns:a16="http://schemas.microsoft.com/office/drawing/2014/main" id="{721A5FAB-9498-4117-A2D9-F78BCBFB6D07}"/>
              </a:ext>
            </a:extLst>
          </p:cNvPr>
          <p:cNvSpPr/>
          <p:nvPr/>
        </p:nvSpPr>
        <p:spPr>
          <a:xfrm flipH="1">
            <a:off x="8550533" y="35971"/>
            <a:ext cx="1114139" cy="286054"/>
          </a:xfrm>
          <a:prstGeom prst="wedgeRectCallout">
            <a:avLst>
              <a:gd name="adj1" fmla="val 20564"/>
              <a:gd name="adj2" fmla="val 8471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Descolonización Guinea Ecuatorial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5" name="Speech Bubble: Rectangle 164">
            <a:extLst>
              <a:ext uri="{FF2B5EF4-FFF2-40B4-BE49-F238E27FC236}">
                <a16:creationId xmlns:a16="http://schemas.microsoft.com/office/drawing/2014/main" id="{99408FA4-87F0-4C37-BADA-530EA68423AC}"/>
              </a:ext>
            </a:extLst>
          </p:cNvPr>
          <p:cNvSpPr/>
          <p:nvPr/>
        </p:nvSpPr>
        <p:spPr>
          <a:xfrm flipH="1">
            <a:off x="10880423" y="7840"/>
            <a:ext cx="793023" cy="197571"/>
          </a:xfrm>
          <a:prstGeom prst="wedgeRectCallout">
            <a:avLst>
              <a:gd name="adj1" fmla="val -74312"/>
              <a:gd name="adj2" fmla="val 222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Marcha Verde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6" name="Speech Bubble: Rectangle 165">
            <a:extLst>
              <a:ext uri="{FF2B5EF4-FFF2-40B4-BE49-F238E27FC236}">
                <a16:creationId xmlns:a16="http://schemas.microsoft.com/office/drawing/2014/main" id="{F0940CED-0035-4E00-8C20-C44DC3D5277A}"/>
              </a:ext>
            </a:extLst>
          </p:cNvPr>
          <p:cNvSpPr/>
          <p:nvPr/>
        </p:nvSpPr>
        <p:spPr>
          <a:xfrm flipH="1">
            <a:off x="4737375" y="35971"/>
            <a:ext cx="664876" cy="267444"/>
          </a:xfrm>
          <a:prstGeom prst="wedgeRectCallout">
            <a:avLst>
              <a:gd name="adj1" fmla="val 4606"/>
              <a:gd name="adj2" fmla="val 867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Fundación de ETA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7A227250-DEA7-43EB-8457-BD04C6BB7771}"/>
              </a:ext>
            </a:extLst>
          </p:cNvPr>
          <p:cNvSpPr/>
          <p:nvPr/>
        </p:nvSpPr>
        <p:spPr>
          <a:xfrm>
            <a:off x="3455554" y="247650"/>
            <a:ext cx="505504" cy="242201"/>
          </a:xfrm>
          <a:prstGeom prst="wedgeRectCallout">
            <a:avLst>
              <a:gd name="adj1" fmla="val -805"/>
              <a:gd name="adj2" fmla="val 33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TVE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8" name="Speech Bubble: Rectangle 167">
            <a:extLst>
              <a:ext uri="{FF2B5EF4-FFF2-40B4-BE49-F238E27FC236}">
                <a16:creationId xmlns:a16="http://schemas.microsoft.com/office/drawing/2014/main" id="{7B29D81E-A209-47EA-B17F-CCC38B2CE704}"/>
              </a:ext>
            </a:extLst>
          </p:cNvPr>
          <p:cNvSpPr/>
          <p:nvPr/>
        </p:nvSpPr>
        <p:spPr>
          <a:xfrm flipH="1">
            <a:off x="10569667" y="3403256"/>
            <a:ext cx="1114139" cy="286054"/>
          </a:xfrm>
          <a:prstGeom prst="wedgeRectCallout">
            <a:avLst>
              <a:gd name="adj1" fmla="val -32783"/>
              <a:gd name="adj2" fmla="val 100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Junta </a:t>
            </a:r>
            <a:r>
              <a:rPr lang="es-ES" sz="800" dirty="0" err="1">
                <a:solidFill>
                  <a:schemeClr val="tx1"/>
                </a:solidFill>
              </a:rPr>
              <a:t>Dmocrática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9" name="Speech Bubble: Rectangle 168">
            <a:extLst>
              <a:ext uri="{FF2B5EF4-FFF2-40B4-BE49-F238E27FC236}">
                <a16:creationId xmlns:a16="http://schemas.microsoft.com/office/drawing/2014/main" id="{CE9F6617-0AF3-4619-A80A-93E2FED3BB18}"/>
              </a:ext>
            </a:extLst>
          </p:cNvPr>
          <p:cNvSpPr/>
          <p:nvPr/>
        </p:nvSpPr>
        <p:spPr>
          <a:xfrm flipH="1">
            <a:off x="10969128" y="3982471"/>
            <a:ext cx="1114139" cy="286054"/>
          </a:xfrm>
          <a:prstGeom prst="wedgeRectCallout">
            <a:avLst>
              <a:gd name="adj1" fmla="val -32783"/>
              <a:gd name="adj2" fmla="val 100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Plat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Conv</a:t>
            </a:r>
            <a:r>
              <a:rPr lang="es-ES" sz="800" dirty="0">
                <a:solidFill>
                  <a:schemeClr val="tx1"/>
                </a:solidFill>
              </a:rPr>
              <a:t>.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0" name="Speech Bubble: Rectangle 169">
            <a:extLst>
              <a:ext uri="{FF2B5EF4-FFF2-40B4-BE49-F238E27FC236}">
                <a16:creationId xmlns:a16="http://schemas.microsoft.com/office/drawing/2014/main" id="{8F9E821D-535E-4AD0-A0AE-9EA8A3909674}"/>
              </a:ext>
            </a:extLst>
          </p:cNvPr>
          <p:cNvSpPr/>
          <p:nvPr/>
        </p:nvSpPr>
        <p:spPr>
          <a:xfrm flipH="1">
            <a:off x="8804194" y="2625136"/>
            <a:ext cx="1114139" cy="286054"/>
          </a:xfrm>
          <a:prstGeom prst="wedgeRectCallout">
            <a:avLst>
              <a:gd name="adj1" fmla="val 4890"/>
              <a:gd name="adj2" fmla="val -827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Juan Carlos I nombrado sucesor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84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B194F72-703E-4AF4-8F11-56BDF18323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712C2BC-CC03-44FB-BDE9-89AB0211EB8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6FB8DF0-1D93-458D-BCC6-2281B29EFE62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49F916F-C204-4A13-812B-C6D0A67225B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C27DBA-1D8B-4ABC-8810-2EBD876C654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5E17F57-4DA7-4C02-9E22-C4AF2290B855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E10845B-31A9-43B0-92D8-5A140554809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55F3941-37D6-44D2-A768-F251A81CBA74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9F088B9-ADF1-46AA-AF7D-E39801D19E2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AFBCFFB-850D-4512-B63D-0CE6CB3DEAA3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7E0CF84-1E80-40A2-B269-3ACFCCB58AED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1C27293-E207-4202-9AB0-8C1860FB0642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C5D3492-02A5-414D-913D-9BCBEC225E53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5039FC0-C24D-4040-B4FD-EA947AA0E85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4A4C599-3B93-4217-AEAB-39A092D382C4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FA32ED2-4663-4DD8-B22A-FFAAD5DFB04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4CF8F6A-9137-4A4E-B9BE-67ECA85EACD7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6DEA3CD-087F-4740-B244-581026269F1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0E82DB4-CFE8-494A-82C6-DC010A383BF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237AA19-4321-488A-A84D-BE959A95AE2F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4C9DA08-77CA-45DF-9890-1DC7B7FBC91F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3F6551E-FAFB-473E-B1B2-3D51CB0C297C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2FF3F5C-72A4-4075-AD55-C1487FA3E1AE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F9C893E-4151-4FFE-8CDE-F22AD6C44F8F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7171BC8-8200-4BD5-B1B9-14E81AF6B14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CFA0415-27F5-4575-ACFE-2C5DD9BC046E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4644231-D5FD-4CDD-9F96-6111E692044A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0917D17-DD75-4749-9D69-F4A88DB40630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1599356-36EF-447A-AF32-B9F5033F04EC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9652001-75D4-419E-995E-72D70F79BA65}"/>
              </a:ext>
            </a:extLst>
          </p:cNvPr>
          <p:cNvCxnSpPr>
            <a:cxnSpLocks/>
          </p:cNvCxnSpPr>
          <p:nvPr/>
        </p:nvCxnSpPr>
        <p:spPr>
          <a:xfrm>
            <a:off x="724772" y="2034020"/>
            <a:ext cx="912863" cy="2372590"/>
          </a:xfrm>
          <a:prstGeom prst="line">
            <a:avLst/>
          </a:prstGeom>
          <a:ln w="231775">
            <a:solidFill>
              <a:srgbClr val="BF9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9C8F4922-1B84-4A05-B552-2AA121DE485F}"/>
              </a:ext>
            </a:extLst>
          </p:cNvPr>
          <p:cNvCxnSpPr>
            <a:cxnSpLocks/>
          </p:cNvCxnSpPr>
          <p:nvPr/>
        </p:nvCxnSpPr>
        <p:spPr>
          <a:xfrm flipH="1" flipV="1">
            <a:off x="2565406" y="2343208"/>
            <a:ext cx="644688" cy="203603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53D065D-9317-4CD0-AC68-875C2A6B82AA}"/>
              </a:ext>
            </a:extLst>
          </p:cNvPr>
          <p:cNvCxnSpPr>
            <a:cxnSpLocks/>
          </p:cNvCxnSpPr>
          <p:nvPr/>
        </p:nvCxnSpPr>
        <p:spPr>
          <a:xfrm>
            <a:off x="2754855" y="4118584"/>
            <a:ext cx="443723" cy="25176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ED5DB42-1C00-4BA1-B925-53F668AF30CB}"/>
              </a:ext>
            </a:extLst>
          </p:cNvPr>
          <p:cNvCxnSpPr>
            <a:cxnSpLocks/>
          </p:cNvCxnSpPr>
          <p:nvPr/>
        </p:nvCxnSpPr>
        <p:spPr>
          <a:xfrm>
            <a:off x="2899047" y="1729349"/>
            <a:ext cx="327259" cy="2757296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7EC5B60B-D8A2-40EA-BEAE-252560C21698}"/>
              </a:ext>
            </a:extLst>
          </p:cNvPr>
          <p:cNvCxnSpPr>
            <a:cxnSpLocks/>
          </p:cNvCxnSpPr>
          <p:nvPr/>
        </p:nvCxnSpPr>
        <p:spPr>
          <a:xfrm flipV="1">
            <a:off x="882005" y="4376396"/>
            <a:ext cx="389715" cy="280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ABD6E589-4B22-4CA7-9DD6-A244061DE8E7}"/>
              </a:ext>
            </a:extLst>
          </p:cNvPr>
          <p:cNvCxnSpPr>
            <a:cxnSpLocks/>
          </p:cNvCxnSpPr>
          <p:nvPr/>
        </p:nvCxnSpPr>
        <p:spPr>
          <a:xfrm flipV="1">
            <a:off x="334326" y="1153674"/>
            <a:ext cx="252408" cy="331562"/>
          </a:xfrm>
          <a:prstGeom prst="line">
            <a:avLst/>
          </a:prstGeom>
          <a:ln w="2317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25441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-32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8191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1685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1980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4BBE26B-B2FB-44BD-94B1-A114B9B60414}"/>
              </a:ext>
            </a:extLst>
          </p:cNvPr>
          <p:cNvCxnSpPr/>
          <p:nvPr/>
        </p:nvCxnSpPr>
        <p:spPr>
          <a:xfrm>
            <a:off x="1270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D0B2E3A-1485-4ED1-B36A-4BFB4EB68B53}"/>
              </a:ext>
            </a:extLst>
          </p:cNvPr>
          <p:cNvSpPr/>
          <p:nvPr/>
        </p:nvSpPr>
        <p:spPr>
          <a:xfrm>
            <a:off x="0" y="6133500"/>
            <a:ext cx="12191979" cy="2292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DA7FE1E-AE7C-4042-9735-483E2DF4ADF8}"/>
              </a:ext>
            </a:extLst>
          </p:cNvPr>
          <p:cNvSpPr/>
          <p:nvPr/>
        </p:nvSpPr>
        <p:spPr>
          <a:xfrm>
            <a:off x="2872502" y="5879760"/>
            <a:ext cx="429786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C.S.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9E4185B-D7CD-4FAC-A7F8-06B0A6A4CBF1}"/>
              </a:ext>
            </a:extLst>
          </p:cNvPr>
          <p:cNvSpPr/>
          <p:nvPr/>
        </p:nvSpPr>
        <p:spPr>
          <a:xfrm>
            <a:off x="3302288" y="5879760"/>
            <a:ext cx="723603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CF95A80-B5A5-4EFD-BEDE-37C8183E1914}"/>
              </a:ext>
            </a:extLst>
          </p:cNvPr>
          <p:cNvSpPr/>
          <p:nvPr/>
        </p:nvSpPr>
        <p:spPr>
          <a:xfrm>
            <a:off x="1153328" y="5879760"/>
            <a:ext cx="1719155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Suárez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74EACDB-6787-4C10-B5DC-BF0E73A5C7EC}"/>
              </a:ext>
            </a:extLst>
          </p:cNvPr>
          <p:cNvSpPr/>
          <p:nvPr/>
        </p:nvSpPr>
        <p:spPr>
          <a:xfrm>
            <a:off x="723524" y="5651159"/>
            <a:ext cx="457958" cy="23695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Suarez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2DC481-3133-490A-BB1C-A5AE9A68540D}"/>
              </a:ext>
            </a:extLst>
          </p:cNvPr>
          <p:cNvSpPr/>
          <p:nvPr/>
        </p:nvSpPr>
        <p:spPr>
          <a:xfrm>
            <a:off x="-27041" y="5651157"/>
            <a:ext cx="750553" cy="24527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147E5EF-7E7D-43B3-BA88-68E98DFA1B6C}"/>
              </a:ext>
            </a:extLst>
          </p:cNvPr>
          <p:cNvSpPr/>
          <p:nvPr/>
        </p:nvSpPr>
        <p:spPr>
          <a:xfrm>
            <a:off x="-24680" y="5886747"/>
            <a:ext cx="311988" cy="2452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7536D72-4335-4632-8DE1-AFEEEDB6D925}"/>
              </a:ext>
            </a:extLst>
          </p:cNvPr>
          <p:cNvSpPr txBox="1"/>
          <p:nvPr/>
        </p:nvSpPr>
        <p:spPr>
          <a:xfrm>
            <a:off x="42773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6CC78C8-5905-437F-B8B4-484F33614F00}"/>
              </a:ext>
            </a:extLst>
          </p:cNvPr>
          <p:cNvSpPr txBox="1"/>
          <p:nvPr/>
        </p:nvSpPr>
        <p:spPr>
          <a:xfrm>
            <a:off x="34097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1984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4FFD534-1395-49DE-AAAE-CDE0FF4DDE53}"/>
              </a:ext>
            </a:extLst>
          </p:cNvPr>
          <p:cNvSpPr txBox="1"/>
          <p:nvPr/>
        </p:nvSpPr>
        <p:spPr>
          <a:xfrm>
            <a:off x="514403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1988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B84EB88-87E3-4A22-95D0-255F8F753C60}"/>
              </a:ext>
            </a:extLst>
          </p:cNvPr>
          <p:cNvSpPr txBox="1"/>
          <p:nvPr/>
        </p:nvSpPr>
        <p:spPr>
          <a:xfrm>
            <a:off x="59965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D5FE73A-252F-4563-B75F-55791C83CE35}"/>
              </a:ext>
            </a:extLst>
          </p:cNvPr>
          <p:cNvSpPr txBox="1"/>
          <p:nvPr/>
        </p:nvSpPr>
        <p:spPr>
          <a:xfrm>
            <a:off x="68583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DD3E54C-5C5C-4737-9147-28D135DE4496}"/>
              </a:ext>
            </a:extLst>
          </p:cNvPr>
          <p:cNvSpPr txBox="1"/>
          <p:nvPr/>
        </p:nvSpPr>
        <p:spPr>
          <a:xfrm>
            <a:off x="77157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DA54BF0-D766-4EC8-83A2-DB1DE2BE7469}"/>
              </a:ext>
            </a:extLst>
          </p:cNvPr>
          <p:cNvSpPr txBox="1"/>
          <p:nvPr/>
        </p:nvSpPr>
        <p:spPr>
          <a:xfrm>
            <a:off x="858892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1996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0AC91E3-6AFF-4DB7-9C6C-AF634435C84C}"/>
              </a:ext>
            </a:extLst>
          </p:cNvPr>
          <p:cNvSpPr txBox="1"/>
          <p:nvPr/>
        </p:nvSpPr>
        <p:spPr>
          <a:xfrm>
            <a:off x="94349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37715A7-A76F-4B0B-A8A2-8BDE0EBC3C83}"/>
              </a:ext>
            </a:extLst>
          </p:cNvPr>
          <p:cNvSpPr txBox="1"/>
          <p:nvPr/>
        </p:nvSpPr>
        <p:spPr>
          <a:xfrm>
            <a:off x="102944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3B1A75F-55F4-4382-BB76-1DBB3D95610E}"/>
              </a:ext>
            </a:extLst>
          </p:cNvPr>
          <p:cNvSpPr txBox="1"/>
          <p:nvPr/>
        </p:nvSpPr>
        <p:spPr>
          <a:xfrm>
            <a:off x="11156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9392693-4FB4-45BB-9F06-F0A467BBE1C8}"/>
              </a:ext>
            </a:extLst>
          </p:cNvPr>
          <p:cNvSpPr/>
          <p:nvPr/>
        </p:nvSpPr>
        <p:spPr>
          <a:xfrm>
            <a:off x="8901663" y="5892461"/>
            <a:ext cx="3290328" cy="2246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A246E11-CAA2-4C84-9457-D483BC203207}"/>
              </a:ext>
            </a:extLst>
          </p:cNvPr>
          <p:cNvSpPr/>
          <p:nvPr/>
        </p:nvSpPr>
        <p:spPr>
          <a:xfrm>
            <a:off x="2890429" y="5889285"/>
            <a:ext cx="6017088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PSOE: González</a:t>
            </a:r>
          </a:p>
        </p:txBody>
      </p:sp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206AAA4C-7CAC-489C-B65A-0AC9599B5324}"/>
              </a:ext>
            </a:extLst>
          </p:cNvPr>
          <p:cNvSpPr/>
          <p:nvPr/>
        </p:nvSpPr>
        <p:spPr>
          <a:xfrm>
            <a:off x="2883123" y="5490405"/>
            <a:ext cx="770295" cy="445958"/>
          </a:xfrm>
          <a:prstGeom prst="rightArrow">
            <a:avLst/>
          </a:prstGeom>
          <a:solidFill>
            <a:srgbClr val="2E6B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OTAN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08F7C0F-470C-4201-8B38-0439F1F6C823}"/>
              </a:ext>
            </a:extLst>
          </p:cNvPr>
          <p:cNvSpPr/>
          <p:nvPr/>
        </p:nvSpPr>
        <p:spPr>
          <a:xfrm>
            <a:off x="2453402" y="5879760"/>
            <a:ext cx="429786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C.S.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64B7D1FB-2B66-4042-8F0B-FB49EAEEB831}"/>
              </a:ext>
            </a:extLst>
          </p:cNvPr>
          <p:cNvCxnSpPr>
            <a:cxnSpLocks/>
          </p:cNvCxnSpPr>
          <p:nvPr/>
        </p:nvCxnSpPr>
        <p:spPr>
          <a:xfrm>
            <a:off x="-1871" y="5437507"/>
            <a:ext cx="725383" cy="0"/>
          </a:xfrm>
          <a:prstGeom prst="line">
            <a:avLst/>
          </a:prstGeom>
          <a:ln w="231775">
            <a:solidFill>
              <a:srgbClr val="1C1C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41FA2C8-7471-4D90-9EB5-9B50C0268757}"/>
              </a:ext>
            </a:extLst>
          </p:cNvPr>
          <p:cNvCxnSpPr>
            <a:cxnSpLocks/>
          </p:cNvCxnSpPr>
          <p:nvPr/>
        </p:nvCxnSpPr>
        <p:spPr>
          <a:xfrm flipV="1">
            <a:off x="-8964" y="4382067"/>
            <a:ext cx="732476" cy="1"/>
          </a:xfrm>
          <a:prstGeom prst="line">
            <a:avLst/>
          </a:prstGeom>
          <a:ln w="2317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50829E-019F-41D5-A7F1-EE8DFCA502ED}"/>
              </a:ext>
            </a:extLst>
          </p:cNvPr>
          <p:cNvCxnSpPr>
            <a:cxnSpLocks/>
          </p:cNvCxnSpPr>
          <p:nvPr/>
        </p:nvCxnSpPr>
        <p:spPr>
          <a:xfrm flipV="1">
            <a:off x="-8964" y="3860314"/>
            <a:ext cx="732476" cy="11233"/>
          </a:xfrm>
          <a:prstGeom prst="line">
            <a:avLst/>
          </a:prstGeom>
          <a:ln w="2317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715334FC-9FB6-4F24-A924-4E0F40A55879}"/>
              </a:ext>
            </a:extLst>
          </p:cNvPr>
          <p:cNvCxnSpPr>
            <a:cxnSpLocks/>
            <a:endCxn id="210" idx="3"/>
          </p:cNvCxnSpPr>
          <p:nvPr/>
        </p:nvCxnSpPr>
        <p:spPr>
          <a:xfrm>
            <a:off x="-47064" y="3617808"/>
            <a:ext cx="801938" cy="3141"/>
          </a:xfrm>
          <a:prstGeom prst="line">
            <a:avLst/>
          </a:prstGeom>
          <a:ln w="231775">
            <a:solidFill>
              <a:srgbClr val="9933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9CA5BC6-3FA2-4690-9CC4-40C6FD62B49E}"/>
              </a:ext>
            </a:extLst>
          </p:cNvPr>
          <p:cNvCxnSpPr>
            <a:cxnSpLocks/>
            <a:endCxn id="211" idx="3"/>
          </p:cNvCxnSpPr>
          <p:nvPr/>
        </p:nvCxnSpPr>
        <p:spPr>
          <a:xfrm flipV="1">
            <a:off x="-8964" y="3341988"/>
            <a:ext cx="775663" cy="13772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259E6BE7-25CB-497F-B7F5-8DAF52FE0018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12228070" cy="173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08F03C37-8D5C-4F8F-B4B2-B381E3069679}"/>
              </a:ext>
            </a:extLst>
          </p:cNvPr>
          <p:cNvCxnSpPr>
            <a:cxnSpLocks/>
          </p:cNvCxnSpPr>
          <p:nvPr/>
        </p:nvCxnSpPr>
        <p:spPr>
          <a:xfrm>
            <a:off x="-8964" y="2002945"/>
            <a:ext cx="732476" cy="0"/>
          </a:xfrm>
          <a:prstGeom prst="line">
            <a:avLst/>
          </a:prstGeom>
          <a:ln w="231775">
            <a:solidFill>
              <a:srgbClr val="BF9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CE85682-8FF9-46CD-B64E-F850FFAE9E1A}"/>
              </a:ext>
            </a:extLst>
          </p:cNvPr>
          <p:cNvCxnSpPr>
            <a:cxnSpLocks/>
          </p:cNvCxnSpPr>
          <p:nvPr/>
        </p:nvCxnSpPr>
        <p:spPr>
          <a:xfrm>
            <a:off x="-19043" y="4119051"/>
            <a:ext cx="742555" cy="0"/>
          </a:xfrm>
          <a:prstGeom prst="line">
            <a:avLst/>
          </a:prstGeom>
          <a:ln w="231775">
            <a:solidFill>
              <a:srgbClr val="CC00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9AFB41DC-573E-4559-AC54-E31F3F8A8F2A}"/>
              </a:ext>
            </a:extLst>
          </p:cNvPr>
          <p:cNvCxnSpPr>
            <a:cxnSpLocks/>
          </p:cNvCxnSpPr>
          <p:nvPr/>
        </p:nvCxnSpPr>
        <p:spPr>
          <a:xfrm>
            <a:off x="-16663" y="4887711"/>
            <a:ext cx="740175" cy="0"/>
          </a:xfrm>
          <a:prstGeom prst="line">
            <a:avLst/>
          </a:prstGeom>
          <a:ln w="231775">
            <a:solidFill>
              <a:srgbClr val="99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41273730-5CC0-416B-A90B-36722FE102C3}"/>
              </a:ext>
            </a:extLst>
          </p:cNvPr>
          <p:cNvCxnSpPr>
            <a:cxnSpLocks/>
          </p:cNvCxnSpPr>
          <p:nvPr/>
        </p:nvCxnSpPr>
        <p:spPr>
          <a:xfrm>
            <a:off x="-16663" y="5143140"/>
            <a:ext cx="740175" cy="0"/>
          </a:xfrm>
          <a:prstGeom prst="line">
            <a:avLst/>
          </a:prstGeom>
          <a:ln w="231775">
            <a:solidFill>
              <a:srgbClr val="A5002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0F5F178-7E2C-4C93-B498-B13094E5C601}"/>
              </a:ext>
            </a:extLst>
          </p:cNvPr>
          <p:cNvCxnSpPr>
            <a:cxnSpLocks/>
          </p:cNvCxnSpPr>
          <p:nvPr/>
        </p:nvCxnSpPr>
        <p:spPr>
          <a:xfrm>
            <a:off x="-8964" y="1501683"/>
            <a:ext cx="420029" cy="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FFC385C-2A02-4430-A3E5-B8EE751DDAAA}"/>
              </a:ext>
            </a:extLst>
          </p:cNvPr>
          <p:cNvSpPr/>
          <p:nvPr/>
        </p:nvSpPr>
        <p:spPr>
          <a:xfrm>
            <a:off x="399874" y="430207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Fuerza</a:t>
            </a:r>
            <a:r>
              <a:rPr lang="en-US" sz="1600" dirty="0">
                <a:solidFill>
                  <a:schemeClr val="bg1"/>
                </a:solidFill>
              </a:rPr>
              <a:t> Nueva (</a:t>
            </a:r>
            <a:r>
              <a:rPr lang="es-ES" sz="1600" dirty="0" err="1">
                <a:solidFill>
                  <a:schemeClr val="bg1"/>
                </a:solidFill>
              </a:rPr>
              <a:t>Piñar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052E98FD-93F9-4A17-BCC7-996539B9FBC9}"/>
              </a:ext>
            </a:extLst>
          </p:cNvPr>
          <p:cNvSpPr/>
          <p:nvPr/>
        </p:nvSpPr>
        <p:spPr>
          <a:xfrm>
            <a:off x="-693405" y="359609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102040E-C422-4A0D-8571-A46988573413}"/>
              </a:ext>
            </a:extLst>
          </p:cNvPr>
          <p:cNvSpPr/>
          <p:nvPr/>
        </p:nvSpPr>
        <p:spPr>
          <a:xfrm>
            <a:off x="-852558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90DA964-22AF-41C1-B520-3BFF4582327B}"/>
              </a:ext>
            </a:extLst>
          </p:cNvPr>
          <p:cNvSpPr/>
          <p:nvPr/>
        </p:nvSpPr>
        <p:spPr>
          <a:xfrm>
            <a:off x="-76992" y="3509096"/>
            <a:ext cx="831866" cy="223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E3853B0-F0FD-4720-A668-A418FD008C1F}"/>
              </a:ext>
            </a:extLst>
          </p:cNvPr>
          <p:cNvSpPr/>
          <p:nvPr/>
        </p:nvSpPr>
        <p:spPr>
          <a:xfrm>
            <a:off x="-224813" y="323180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BE5A2843-8D10-4F57-86A1-F73126764823}"/>
              </a:ext>
            </a:extLst>
          </p:cNvPr>
          <p:cNvSpPr/>
          <p:nvPr/>
        </p:nvSpPr>
        <p:spPr>
          <a:xfrm>
            <a:off x="-481182" y="5306069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7E3A8946-07D0-4AA8-88A9-5001D7B4C6CC}"/>
              </a:ext>
            </a:extLst>
          </p:cNvPr>
          <p:cNvSpPr/>
          <p:nvPr/>
        </p:nvSpPr>
        <p:spPr>
          <a:xfrm>
            <a:off x="-1139853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5555F0EE-46FB-451F-96A1-EE8816AC218A}"/>
              </a:ext>
            </a:extLst>
          </p:cNvPr>
          <p:cNvSpPr/>
          <p:nvPr/>
        </p:nvSpPr>
        <p:spPr>
          <a:xfrm>
            <a:off x="-600112" y="4760389"/>
            <a:ext cx="1754719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C85F14E4-1515-4E34-8525-14A911AA04C4}"/>
              </a:ext>
            </a:extLst>
          </p:cNvPr>
          <p:cNvSpPr/>
          <p:nvPr/>
        </p:nvSpPr>
        <p:spPr>
          <a:xfrm>
            <a:off x="-472381" y="50674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C47F42C-C2F7-4967-8C14-8A5A075CE523}"/>
              </a:ext>
            </a:extLst>
          </p:cNvPr>
          <p:cNvSpPr/>
          <p:nvPr/>
        </p:nvSpPr>
        <p:spPr>
          <a:xfrm>
            <a:off x="-392244" y="1852851"/>
            <a:ext cx="1430162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38310A6D-2C87-425B-9A92-974C1D076281}"/>
              </a:ext>
            </a:extLst>
          </p:cNvPr>
          <p:cNvSpPr/>
          <p:nvPr/>
        </p:nvSpPr>
        <p:spPr>
          <a:xfrm>
            <a:off x="576165" y="18743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D99B37D6-E514-4EF6-8F35-DB3B76A5090D}"/>
              </a:ext>
            </a:extLst>
          </p:cNvPr>
          <p:cNvCxnSpPr>
            <a:cxnSpLocks/>
          </p:cNvCxnSpPr>
          <p:nvPr/>
        </p:nvCxnSpPr>
        <p:spPr>
          <a:xfrm>
            <a:off x="512698" y="1149627"/>
            <a:ext cx="2396401" cy="580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2AA0838-E99B-4677-8881-5E9059363CD8}"/>
              </a:ext>
            </a:extLst>
          </p:cNvPr>
          <p:cNvCxnSpPr>
            <a:cxnSpLocks/>
          </p:cNvCxnSpPr>
          <p:nvPr/>
        </p:nvCxnSpPr>
        <p:spPr>
          <a:xfrm>
            <a:off x="421389" y="627691"/>
            <a:ext cx="133428" cy="5440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9EF54092-63FE-4AF9-98BE-76C09A6FB490}"/>
              </a:ext>
            </a:extLst>
          </p:cNvPr>
          <p:cNvSpPr/>
          <p:nvPr/>
        </p:nvSpPr>
        <p:spPr>
          <a:xfrm>
            <a:off x="282904" y="47395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8D99E5C0-5E09-4251-894F-971AC21FB74E}"/>
              </a:ext>
            </a:extLst>
          </p:cNvPr>
          <p:cNvSpPr/>
          <p:nvPr/>
        </p:nvSpPr>
        <p:spPr>
          <a:xfrm>
            <a:off x="804603" y="1011360"/>
            <a:ext cx="1717655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Alianza</a:t>
            </a:r>
            <a:r>
              <a:rPr lang="en-US" sz="1600" dirty="0">
                <a:solidFill>
                  <a:schemeClr val="bg1"/>
                </a:solidFill>
              </a:rPr>
              <a:t> P. (Fraga)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4D80E6F-FE65-4CB5-9A52-A11F3E607853}"/>
              </a:ext>
            </a:extLst>
          </p:cNvPr>
          <p:cNvCxnSpPr>
            <a:cxnSpLocks/>
          </p:cNvCxnSpPr>
          <p:nvPr/>
        </p:nvCxnSpPr>
        <p:spPr>
          <a:xfrm>
            <a:off x="0" y="3082337"/>
            <a:ext cx="607425" cy="2995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CBB22C17-A0C2-4E55-9408-DDAB22DDB602}"/>
              </a:ext>
            </a:extLst>
          </p:cNvPr>
          <p:cNvCxnSpPr>
            <a:cxnSpLocks/>
          </p:cNvCxnSpPr>
          <p:nvPr/>
        </p:nvCxnSpPr>
        <p:spPr>
          <a:xfrm flipV="1">
            <a:off x="723512" y="4350996"/>
            <a:ext cx="11468485" cy="26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B6EE6B6-9D64-424E-92D1-9C5BE547A710}"/>
              </a:ext>
            </a:extLst>
          </p:cNvPr>
          <p:cNvCxnSpPr>
            <a:cxnSpLocks/>
          </p:cNvCxnSpPr>
          <p:nvPr/>
        </p:nvCxnSpPr>
        <p:spPr>
          <a:xfrm flipV="1">
            <a:off x="723512" y="5405794"/>
            <a:ext cx="11468485" cy="31713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56BD30B4-15E6-4741-8DE4-5CC87758696D}"/>
              </a:ext>
            </a:extLst>
          </p:cNvPr>
          <p:cNvCxnSpPr>
            <a:cxnSpLocks/>
          </p:cNvCxnSpPr>
          <p:nvPr/>
        </p:nvCxnSpPr>
        <p:spPr>
          <a:xfrm>
            <a:off x="742305" y="3864843"/>
            <a:ext cx="11449695" cy="6704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7CE20E2-0974-4BD4-AC6E-61095AD1404C}"/>
              </a:ext>
            </a:extLst>
          </p:cNvPr>
          <p:cNvCxnSpPr>
            <a:cxnSpLocks/>
          </p:cNvCxnSpPr>
          <p:nvPr/>
        </p:nvCxnSpPr>
        <p:spPr>
          <a:xfrm>
            <a:off x="742305" y="3596097"/>
            <a:ext cx="11449692" cy="217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7665480E-045D-49A6-8994-AE6A6C9532BA}"/>
              </a:ext>
            </a:extLst>
          </p:cNvPr>
          <p:cNvCxnSpPr>
            <a:cxnSpLocks/>
          </p:cNvCxnSpPr>
          <p:nvPr/>
        </p:nvCxnSpPr>
        <p:spPr>
          <a:xfrm flipV="1">
            <a:off x="715326" y="4887477"/>
            <a:ext cx="3888430" cy="12934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DC0188A-2444-40F8-9156-100D71F8C48C}"/>
              </a:ext>
            </a:extLst>
          </p:cNvPr>
          <p:cNvCxnSpPr>
            <a:cxnSpLocks/>
          </p:cNvCxnSpPr>
          <p:nvPr/>
        </p:nvCxnSpPr>
        <p:spPr>
          <a:xfrm>
            <a:off x="742305" y="3340348"/>
            <a:ext cx="11449674" cy="27104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5F05C5F1-576E-4F84-8E4C-0A9DFDA8D6AC}"/>
              </a:ext>
            </a:extLst>
          </p:cNvPr>
          <p:cNvCxnSpPr>
            <a:cxnSpLocks/>
          </p:cNvCxnSpPr>
          <p:nvPr/>
        </p:nvCxnSpPr>
        <p:spPr>
          <a:xfrm>
            <a:off x="715326" y="5143140"/>
            <a:ext cx="1297643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F982CD-3D29-4ADD-9D55-42604E8BAE51}"/>
              </a:ext>
            </a:extLst>
          </p:cNvPr>
          <p:cNvCxnSpPr>
            <a:cxnSpLocks/>
          </p:cNvCxnSpPr>
          <p:nvPr/>
        </p:nvCxnSpPr>
        <p:spPr>
          <a:xfrm flipV="1">
            <a:off x="754874" y="4111537"/>
            <a:ext cx="11448876" cy="751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7E84B3C4-557C-4311-8BC6-CD910EDA0665}"/>
              </a:ext>
            </a:extLst>
          </p:cNvPr>
          <p:cNvSpPr/>
          <p:nvPr/>
        </p:nvSpPr>
        <p:spPr>
          <a:xfrm>
            <a:off x="588865" y="3742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C6C34AB-73BF-4DB8-A802-A5F5F5BC3B73}"/>
              </a:ext>
            </a:extLst>
          </p:cNvPr>
          <p:cNvSpPr/>
          <p:nvPr/>
        </p:nvSpPr>
        <p:spPr>
          <a:xfrm>
            <a:off x="588865" y="4250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D46EC8C1-4D2C-4024-8F6C-421CA5F36ECF}"/>
              </a:ext>
            </a:extLst>
          </p:cNvPr>
          <p:cNvSpPr/>
          <p:nvPr/>
        </p:nvSpPr>
        <p:spPr>
          <a:xfrm>
            <a:off x="588865" y="4758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23A79807-7A58-4E92-9446-611B9D6D2125}"/>
              </a:ext>
            </a:extLst>
          </p:cNvPr>
          <p:cNvSpPr/>
          <p:nvPr/>
        </p:nvSpPr>
        <p:spPr>
          <a:xfrm>
            <a:off x="5888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71063E35-27A5-478A-B735-185007E8ACA4}"/>
              </a:ext>
            </a:extLst>
          </p:cNvPr>
          <p:cNvSpPr/>
          <p:nvPr/>
        </p:nvSpPr>
        <p:spPr>
          <a:xfrm>
            <a:off x="588865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741A6620-708A-4FDA-9E65-CBD3E3317303}"/>
              </a:ext>
            </a:extLst>
          </p:cNvPr>
          <p:cNvSpPr/>
          <p:nvPr/>
        </p:nvSpPr>
        <p:spPr>
          <a:xfrm>
            <a:off x="588865" y="3996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97D27ED2-C9CC-4859-8B89-F6D07FE82F48}"/>
              </a:ext>
            </a:extLst>
          </p:cNvPr>
          <p:cNvSpPr/>
          <p:nvPr/>
        </p:nvSpPr>
        <p:spPr>
          <a:xfrm>
            <a:off x="588865" y="53170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6409D6F7-4A71-46D4-A070-4757FDFD9564}"/>
              </a:ext>
            </a:extLst>
          </p:cNvPr>
          <p:cNvSpPr/>
          <p:nvPr/>
        </p:nvSpPr>
        <p:spPr>
          <a:xfrm>
            <a:off x="219047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Euskadiko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Eskerra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31B79959-6874-4D67-94D4-3456175E66AF}"/>
              </a:ext>
            </a:extLst>
          </p:cNvPr>
          <p:cNvSpPr/>
          <p:nvPr/>
        </p:nvSpPr>
        <p:spPr>
          <a:xfrm>
            <a:off x="18842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297FB9F8-3531-4016-9DEC-61D73FB7E701}"/>
              </a:ext>
            </a:extLst>
          </p:cNvPr>
          <p:cNvSpPr/>
          <p:nvPr/>
        </p:nvSpPr>
        <p:spPr>
          <a:xfrm>
            <a:off x="-246826" y="298027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sp>
        <p:nvSpPr>
          <p:cNvPr id="283" name="Arrow: Right 282">
            <a:extLst>
              <a:ext uri="{FF2B5EF4-FFF2-40B4-BE49-F238E27FC236}">
                <a16:creationId xmlns:a16="http://schemas.microsoft.com/office/drawing/2014/main" id="{D7A458F7-721A-4F1F-B4A5-077BC4E7A251}"/>
              </a:ext>
            </a:extLst>
          </p:cNvPr>
          <p:cNvSpPr/>
          <p:nvPr/>
        </p:nvSpPr>
        <p:spPr>
          <a:xfrm>
            <a:off x="4585536" y="5497868"/>
            <a:ext cx="744474" cy="414428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CEE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CF7C4D4-AFDF-41AD-B76E-EBBAAC835BF2}"/>
              </a:ext>
            </a:extLst>
          </p:cNvPr>
          <p:cNvSpPr/>
          <p:nvPr/>
        </p:nvSpPr>
        <p:spPr>
          <a:xfrm>
            <a:off x="1121180" y="3460115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Tarradellas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F448AAA9-C0D1-4DB1-8F76-BF6E508236B3}"/>
              </a:ext>
            </a:extLst>
          </p:cNvPr>
          <p:cNvSpPr/>
          <p:nvPr/>
        </p:nvSpPr>
        <p:spPr>
          <a:xfrm>
            <a:off x="1222987" y="32318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F4858F30-C682-40D8-BA33-211D31BE980D}"/>
              </a:ext>
            </a:extLst>
          </p:cNvPr>
          <p:cNvCxnSpPr>
            <a:cxnSpLocks/>
          </p:cNvCxnSpPr>
          <p:nvPr/>
        </p:nvCxnSpPr>
        <p:spPr>
          <a:xfrm>
            <a:off x="555487" y="3072882"/>
            <a:ext cx="207753" cy="248776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>
            <a:extLst>
              <a:ext uri="{FF2B5EF4-FFF2-40B4-BE49-F238E27FC236}">
                <a16:creationId xmlns:a16="http://schemas.microsoft.com/office/drawing/2014/main" id="{7A21B4C2-8E41-4E0F-A459-BB9E2ADFBC61}"/>
              </a:ext>
            </a:extLst>
          </p:cNvPr>
          <p:cNvSpPr/>
          <p:nvPr/>
        </p:nvSpPr>
        <p:spPr>
          <a:xfrm>
            <a:off x="588865" y="32088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43A4E8D-5893-4188-B5D8-ACF2CBEE78CF}"/>
              </a:ext>
            </a:extLst>
          </p:cNvPr>
          <p:cNvSpPr/>
          <p:nvPr/>
        </p:nvSpPr>
        <p:spPr>
          <a:xfrm>
            <a:off x="741695" y="3596097"/>
            <a:ext cx="297840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Ardanza</a:t>
            </a:r>
            <a:r>
              <a:rPr lang="en-US" sz="1600" dirty="0">
                <a:solidFill>
                  <a:schemeClr val="bg1"/>
                </a:solidFill>
              </a:rPr>
              <a:t>)     (</a:t>
            </a:r>
            <a:r>
              <a:rPr lang="en-US" sz="1600" dirty="0" err="1">
                <a:solidFill>
                  <a:schemeClr val="bg1"/>
                </a:solidFill>
              </a:rPr>
              <a:t>Arzalluz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4579F532-FCB7-4046-93AD-7A86B129E57C}"/>
              </a:ext>
            </a:extLst>
          </p:cNvPr>
          <p:cNvSpPr/>
          <p:nvPr/>
        </p:nvSpPr>
        <p:spPr>
          <a:xfrm>
            <a:off x="403024" y="4773292"/>
            <a:ext cx="4308099" cy="228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(Carrillo) (Marcelino Camacho)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240DA46-9FAF-4E0E-A484-8C4F8870D11D}"/>
              </a:ext>
            </a:extLst>
          </p:cNvPr>
          <p:cNvSpPr/>
          <p:nvPr/>
        </p:nvSpPr>
        <p:spPr>
          <a:xfrm>
            <a:off x="1784153" y="5326728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2A04D8D9-B063-4082-AEB4-65DFA27EAC35}"/>
              </a:ext>
            </a:extLst>
          </p:cNvPr>
          <p:cNvSpPr/>
          <p:nvPr/>
        </p:nvSpPr>
        <p:spPr>
          <a:xfrm>
            <a:off x="785742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CA8219B0-CFFD-4C24-81CE-D9DB4292D781}"/>
              </a:ext>
            </a:extLst>
          </p:cNvPr>
          <p:cNvCxnSpPr>
            <a:cxnSpLocks/>
          </p:cNvCxnSpPr>
          <p:nvPr/>
        </p:nvCxnSpPr>
        <p:spPr>
          <a:xfrm>
            <a:off x="731483" y="1729505"/>
            <a:ext cx="2141000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>
            <a:extLst>
              <a:ext uri="{FF2B5EF4-FFF2-40B4-BE49-F238E27FC236}">
                <a16:creationId xmlns:a16="http://schemas.microsoft.com/office/drawing/2014/main" id="{D12693BE-76D1-47C7-A648-2E60D2338347}"/>
              </a:ext>
            </a:extLst>
          </p:cNvPr>
          <p:cNvSpPr/>
          <p:nvPr/>
        </p:nvSpPr>
        <p:spPr>
          <a:xfrm>
            <a:off x="807682" y="1560029"/>
            <a:ext cx="194940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UCD (Suárez)</a:t>
            </a:r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2CF77E40-3856-40E6-A513-0BA84CC519D2}"/>
              </a:ext>
            </a:extLst>
          </p:cNvPr>
          <p:cNvCxnSpPr>
            <a:cxnSpLocks/>
          </p:cNvCxnSpPr>
          <p:nvPr/>
        </p:nvCxnSpPr>
        <p:spPr>
          <a:xfrm>
            <a:off x="5965413" y="1739236"/>
            <a:ext cx="6238337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2794670E-372E-4909-9009-B84A78A280E3}"/>
              </a:ext>
            </a:extLst>
          </p:cNvPr>
          <p:cNvCxnSpPr>
            <a:cxnSpLocks/>
          </p:cNvCxnSpPr>
          <p:nvPr/>
        </p:nvCxnSpPr>
        <p:spPr>
          <a:xfrm>
            <a:off x="552195" y="1163422"/>
            <a:ext cx="197204" cy="604479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4BB97C45-F4FA-454F-8890-E9884D8E11D5}"/>
              </a:ext>
            </a:extLst>
          </p:cNvPr>
          <p:cNvSpPr/>
          <p:nvPr/>
        </p:nvSpPr>
        <p:spPr>
          <a:xfrm>
            <a:off x="411065" y="10361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A7EE48BC-F3D5-475A-918D-8A140FB68E5C}"/>
              </a:ext>
            </a:extLst>
          </p:cNvPr>
          <p:cNvCxnSpPr>
            <a:cxnSpLocks/>
          </p:cNvCxnSpPr>
          <p:nvPr/>
        </p:nvCxnSpPr>
        <p:spPr>
          <a:xfrm>
            <a:off x="327075" y="1483433"/>
            <a:ext cx="472462" cy="295215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5910811E-709A-4CBA-AAA8-87E676F50629}"/>
              </a:ext>
            </a:extLst>
          </p:cNvPr>
          <p:cNvSpPr/>
          <p:nvPr/>
        </p:nvSpPr>
        <p:spPr>
          <a:xfrm>
            <a:off x="208217" y="13665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CDAEDA24-9CB4-4AEF-8100-C15452B17D05}"/>
              </a:ext>
            </a:extLst>
          </p:cNvPr>
          <p:cNvSpPr/>
          <p:nvPr/>
        </p:nvSpPr>
        <p:spPr>
          <a:xfrm>
            <a:off x="577537" y="15954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67A633F3-BB56-470A-A7B9-339E35AD6751}"/>
              </a:ext>
            </a:extLst>
          </p:cNvPr>
          <p:cNvSpPr/>
          <p:nvPr/>
        </p:nvSpPr>
        <p:spPr>
          <a:xfrm>
            <a:off x="8266867" y="157318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B1AE526-13E5-46DC-9D52-F318EF2BFB5B}"/>
              </a:ext>
            </a:extLst>
          </p:cNvPr>
          <p:cNvCxnSpPr>
            <a:cxnSpLocks/>
          </p:cNvCxnSpPr>
          <p:nvPr/>
        </p:nvCxnSpPr>
        <p:spPr>
          <a:xfrm>
            <a:off x="2815119" y="1704105"/>
            <a:ext cx="3083420" cy="963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E7ECB468-4934-4C8C-90E0-B311B2F55F3E}"/>
              </a:ext>
            </a:extLst>
          </p:cNvPr>
          <p:cNvSpPr/>
          <p:nvPr/>
        </p:nvSpPr>
        <p:spPr>
          <a:xfrm>
            <a:off x="2849970" y="1558095"/>
            <a:ext cx="1618348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CDS (Suárez)</a:t>
            </a:r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468E3CCB-1906-4E10-BCEB-D3DCDAC4D77E}"/>
              </a:ext>
            </a:extLst>
          </p:cNvPr>
          <p:cNvCxnSpPr>
            <a:cxnSpLocks/>
          </p:cNvCxnSpPr>
          <p:nvPr/>
        </p:nvCxnSpPr>
        <p:spPr>
          <a:xfrm>
            <a:off x="2922466" y="1204055"/>
            <a:ext cx="2956511" cy="525294"/>
          </a:xfrm>
          <a:prstGeom prst="line">
            <a:avLst/>
          </a:prstGeom>
          <a:ln w="2317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B37537EA-127B-4BD8-B9FB-8B172F451447}"/>
              </a:ext>
            </a:extLst>
          </p:cNvPr>
          <p:cNvCxnSpPr>
            <a:cxnSpLocks/>
          </p:cNvCxnSpPr>
          <p:nvPr/>
        </p:nvCxnSpPr>
        <p:spPr>
          <a:xfrm>
            <a:off x="4603756" y="4881277"/>
            <a:ext cx="7588244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Oval 333">
            <a:extLst>
              <a:ext uri="{FF2B5EF4-FFF2-40B4-BE49-F238E27FC236}">
                <a16:creationId xmlns:a16="http://schemas.microsoft.com/office/drawing/2014/main" id="{60CC9644-049F-47E8-ADE8-AF7ED363145E}"/>
              </a:ext>
            </a:extLst>
          </p:cNvPr>
          <p:cNvSpPr/>
          <p:nvPr/>
        </p:nvSpPr>
        <p:spPr>
          <a:xfrm>
            <a:off x="4450887" y="4758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BEF625A7-8060-42AF-AB33-B11B402E281C}"/>
              </a:ext>
            </a:extLst>
          </p:cNvPr>
          <p:cNvSpPr/>
          <p:nvPr/>
        </p:nvSpPr>
        <p:spPr>
          <a:xfrm>
            <a:off x="4569811" y="47880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ADA7EF75-C3D6-4528-B059-A6B76F3D3C81}"/>
              </a:ext>
            </a:extLst>
          </p:cNvPr>
          <p:cNvSpPr/>
          <p:nvPr/>
        </p:nvSpPr>
        <p:spPr>
          <a:xfrm>
            <a:off x="10683818" y="418979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491E96CA-DB09-4399-8CC0-99519EAAF8A1}"/>
              </a:ext>
            </a:extLst>
          </p:cNvPr>
          <p:cNvSpPr/>
          <p:nvPr/>
        </p:nvSpPr>
        <p:spPr>
          <a:xfrm>
            <a:off x="10469465" y="4237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E440FF18-6F79-4375-91B9-657DEC0E540E}"/>
              </a:ext>
            </a:extLst>
          </p:cNvPr>
          <p:cNvSpPr/>
          <p:nvPr/>
        </p:nvSpPr>
        <p:spPr>
          <a:xfrm>
            <a:off x="8768307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DC5BF09B-0C9A-4806-AF51-C6BD9D43AC72}"/>
              </a:ext>
            </a:extLst>
          </p:cNvPr>
          <p:cNvSpPr/>
          <p:nvPr/>
        </p:nvSpPr>
        <p:spPr>
          <a:xfrm>
            <a:off x="9940057" y="349601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CDE87F7B-C8C2-4ACB-9D55-8F232A8990FB}"/>
              </a:ext>
            </a:extLst>
          </p:cNvPr>
          <p:cNvCxnSpPr>
            <a:cxnSpLocks/>
          </p:cNvCxnSpPr>
          <p:nvPr/>
        </p:nvCxnSpPr>
        <p:spPr>
          <a:xfrm flipV="1">
            <a:off x="3723870" y="5144649"/>
            <a:ext cx="8479880" cy="22542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ACA679CA-0DEB-4925-9A46-7EBAB7A7A037}"/>
              </a:ext>
            </a:extLst>
          </p:cNvPr>
          <p:cNvSpPr/>
          <p:nvPr/>
        </p:nvSpPr>
        <p:spPr>
          <a:xfrm>
            <a:off x="3623887" y="50505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EF3ECDD4-2549-41F0-A6B6-697BE909A690}"/>
              </a:ext>
            </a:extLst>
          </p:cNvPr>
          <p:cNvSpPr/>
          <p:nvPr/>
        </p:nvSpPr>
        <p:spPr>
          <a:xfrm>
            <a:off x="3732137" y="507951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024AC8BF-E130-4288-AA99-04B0F16114ED}"/>
              </a:ext>
            </a:extLst>
          </p:cNvPr>
          <p:cNvCxnSpPr>
            <a:cxnSpLocks/>
          </p:cNvCxnSpPr>
          <p:nvPr/>
        </p:nvCxnSpPr>
        <p:spPr>
          <a:xfrm>
            <a:off x="3173272" y="1995728"/>
            <a:ext cx="9018707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702343E6-C648-463C-8403-527EACDE4315}"/>
              </a:ext>
            </a:extLst>
          </p:cNvPr>
          <p:cNvCxnSpPr>
            <a:cxnSpLocks/>
          </p:cNvCxnSpPr>
          <p:nvPr/>
        </p:nvCxnSpPr>
        <p:spPr>
          <a:xfrm>
            <a:off x="2909099" y="1729349"/>
            <a:ext cx="317207" cy="304671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5DCA6D91-6E2C-4C6B-92D4-7987B8739F97}"/>
              </a:ext>
            </a:extLst>
          </p:cNvPr>
          <p:cNvCxnSpPr>
            <a:cxnSpLocks/>
            <a:endCxn id="324" idx="0"/>
          </p:cNvCxnSpPr>
          <p:nvPr/>
        </p:nvCxnSpPr>
        <p:spPr>
          <a:xfrm>
            <a:off x="2899047" y="1218527"/>
            <a:ext cx="2883" cy="389606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Oval 356">
            <a:extLst>
              <a:ext uri="{FF2B5EF4-FFF2-40B4-BE49-F238E27FC236}">
                <a16:creationId xmlns:a16="http://schemas.microsoft.com/office/drawing/2014/main" id="{DAB0998B-59DD-44A2-9A26-4E0710882FA3}"/>
              </a:ext>
            </a:extLst>
          </p:cNvPr>
          <p:cNvSpPr/>
          <p:nvPr/>
        </p:nvSpPr>
        <p:spPr>
          <a:xfrm>
            <a:off x="2773569" y="10864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4B6CFF15-EF53-45B5-BA02-7BFE3052A31C}"/>
              </a:ext>
            </a:extLst>
          </p:cNvPr>
          <p:cNvSpPr/>
          <p:nvPr/>
        </p:nvSpPr>
        <p:spPr>
          <a:xfrm>
            <a:off x="3052964" y="1825899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533A021E-787C-4D5B-94DA-F415FDFC1886}"/>
              </a:ext>
            </a:extLst>
          </p:cNvPr>
          <p:cNvCxnSpPr>
            <a:cxnSpLocks/>
          </p:cNvCxnSpPr>
          <p:nvPr/>
        </p:nvCxnSpPr>
        <p:spPr>
          <a:xfrm>
            <a:off x="-13088" y="4631080"/>
            <a:ext cx="992406" cy="0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Rectangle 363">
            <a:extLst>
              <a:ext uri="{FF2B5EF4-FFF2-40B4-BE49-F238E27FC236}">
                <a16:creationId xmlns:a16="http://schemas.microsoft.com/office/drawing/2014/main" id="{721C5FE6-C561-4ADD-879D-D82BAD928884}"/>
              </a:ext>
            </a:extLst>
          </p:cNvPr>
          <p:cNvSpPr/>
          <p:nvPr/>
        </p:nvSpPr>
        <p:spPr>
          <a:xfrm>
            <a:off x="-663011" y="4494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4FDBA987-6CA6-4AD5-8E87-6857739DC958}"/>
              </a:ext>
            </a:extLst>
          </p:cNvPr>
          <p:cNvSpPr/>
          <p:nvPr/>
        </p:nvSpPr>
        <p:spPr>
          <a:xfrm>
            <a:off x="9677599" y="360955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B5A15B12-1798-42E6-A5E8-41670B030E7B}"/>
              </a:ext>
            </a:extLst>
          </p:cNvPr>
          <p:cNvCxnSpPr>
            <a:cxnSpLocks/>
          </p:cNvCxnSpPr>
          <p:nvPr/>
        </p:nvCxnSpPr>
        <p:spPr>
          <a:xfrm>
            <a:off x="297754" y="2333080"/>
            <a:ext cx="5153513" cy="927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Oval 371">
            <a:extLst>
              <a:ext uri="{FF2B5EF4-FFF2-40B4-BE49-F238E27FC236}">
                <a16:creationId xmlns:a16="http://schemas.microsoft.com/office/drawing/2014/main" id="{3E727DC5-8AB7-4963-9E3F-76C1C128AC19}"/>
              </a:ext>
            </a:extLst>
          </p:cNvPr>
          <p:cNvSpPr/>
          <p:nvPr/>
        </p:nvSpPr>
        <p:spPr>
          <a:xfrm>
            <a:off x="4463536" y="4649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B06527A9-B040-49B1-BBC1-052C60C941CA}"/>
              </a:ext>
            </a:extLst>
          </p:cNvPr>
          <p:cNvSpPr/>
          <p:nvPr/>
        </p:nvSpPr>
        <p:spPr>
          <a:xfrm>
            <a:off x="5581568" y="428863"/>
            <a:ext cx="567192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C0204648-4130-4731-906C-AF93FD3DF98A}"/>
              </a:ext>
            </a:extLst>
          </p:cNvPr>
          <p:cNvSpPr/>
          <p:nvPr/>
        </p:nvSpPr>
        <p:spPr>
          <a:xfrm>
            <a:off x="10912966" y="39960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1A70557-B21A-43B0-8FF0-B9B2A136DAFD}"/>
              </a:ext>
            </a:extLst>
          </p:cNvPr>
          <p:cNvSpPr/>
          <p:nvPr/>
        </p:nvSpPr>
        <p:spPr>
          <a:xfrm>
            <a:off x="10258781" y="385422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019B3DD1-FA8C-42D9-BA4C-1173CA12B7DA}"/>
              </a:ext>
            </a:extLst>
          </p:cNvPr>
          <p:cNvSpPr/>
          <p:nvPr/>
        </p:nvSpPr>
        <p:spPr>
          <a:xfrm>
            <a:off x="160662" y="21875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51604ED1-CCF7-441A-AB6B-39B03522CDAF}"/>
              </a:ext>
            </a:extLst>
          </p:cNvPr>
          <p:cNvSpPr/>
          <p:nvPr/>
        </p:nvSpPr>
        <p:spPr>
          <a:xfrm>
            <a:off x="450219" y="2206219"/>
            <a:ext cx="2579231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Liberal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76DE371B-6767-43B4-84D8-8C0DD55A72B3}"/>
              </a:ext>
            </a:extLst>
          </p:cNvPr>
          <p:cNvCxnSpPr>
            <a:cxnSpLocks/>
          </p:cNvCxnSpPr>
          <p:nvPr/>
        </p:nvCxnSpPr>
        <p:spPr>
          <a:xfrm flipV="1">
            <a:off x="5362425" y="1739545"/>
            <a:ext cx="514861" cy="65954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23265CF8-2345-44A1-A362-C2F7FF137000}"/>
              </a:ext>
            </a:extLst>
          </p:cNvPr>
          <p:cNvSpPr/>
          <p:nvPr/>
        </p:nvSpPr>
        <p:spPr>
          <a:xfrm>
            <a:off x="5758933" y="1607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5C43DDBE-0EA3-4936-B83A-748668D27409}"/>
              </a:ext>
            </a:extLst>
          </p:cNvPr>
          <p:cNvSpPr/>
          <p:nvPr/>
        </p:nvSpPr>
        <p:spPr>
          <a:xfrm>
            <a:off x="303662" y="5892256"/>
            <a:ext cx="855910" cy="23976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Trans.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59F604F-1E77-4547-BB45-E0EEF924FB3C}"/>
              </a:ext>
            </a:extLst>
          </p:cNvPr>
          <p:cNvCxnSpPr>
            <a:cxnSpLocks/>
          </p:cNvCxnSpPr>
          <p:nvPr/>
        </p:nvCxnSpPr>
        <p:spPr>
          <a:xfrm>
            <a:off x="2901927" y="2945271"/>
            <a:ext cx="9290052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F398449-FC15-4BE3-8386-A3C00B32007D}"/>
              </a:ext>
            </a:extLst>
          </p:cNvPr>
          <p:cNvSpPr/>
          <p:nvPr/>
        </p:nvSpPr>
        <p:spPr>
          <a:xfrm>
            <a:off x="5404001" y="279552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Beiras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9DFEE793-F842-4FE2-B2FD-B6E9168277B7}"/>
              </a:ext>
            </a:extLst>
          </p:cNvPr>
          <p:cNvCxnSpPr>
            <a:cxnSpLocks/>
          </p:cNvCxnSpPr>
          <p:nvPr/>
        </p:nvCxnSpPr>
        <p:spPr>
          <a:xfrm>
            <a:off x="12700" y="2825069"/>
            <a:ext cx="2870488" cy="120202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87EEFB0-6FB2-4EF9-A34D-3BD5D380693B}"/>
              </a:ext>
            </a:extLst>
          </p:cNvPr>
          <p:cNvSpPr/>
          <p:nvPr/>
        </p:nvSpPr>
        <p:spPr>
          <a:xfrm>
            <a:off x="2752884" y="28250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3165F148-25EF-4A38-87D2-755A9E92C82D}"/>
              </a:ext>
            </a:extLst>
          </p:cNvPr>
          <p:cNvSpPr/>
          <p:nvPr/>
        </p:nvSpPr>
        <p:spPr>
          <a:xfrm rot="193255">
            <a:off x="220670" y="271038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sp>
        <p:nvSpPr>
          <p:cNvPr id="216" name="Diamond 215">
            <a:extLst>
              <a:ext uri="{FF2B5EF4-FFF2-40B4-BE49-F238E27FC236}">
                <a16:creationId xmlns:a16="http://schemas.microsoft.com/office/drawing/2014/main" id="{59B707A2-FFD3-4C88-9C55-81049964CB39}"/>
              </a:ext>
            </a:extLst>
          </p:cNvPr>
          <p:cNvSpPr/>
          <p:nvPr/>
        </p:nvSpPr>
        <p:spPr>
          <a:xfrm>
            <a:off x="1030860" y="2182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5" name="Flowchart: Summing Junction 224">
            <a:extLst>
              <a:ext uri="{FF2B5EF4-FFF2-40B4-BE49-F238E27FC236}">
                <a16:creationId xmlns:a16="http://schemas.microsoft.com/office/drawing/2014/main" id="{FB9E573F-983C-4B7C-8AA3-A02D0C5C18A3}"/>
              </a:ext>
            </a:extLst>
          </p:cNvPr>
          <p:cNvSpPr/>
          <p:nvPr/>
        </p:nvSpPr>
        <p:spPr>
          <a:xfrm>
            <a:off x="2288882" y="2071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26" name="Flowchart: Punched Tape 225">
            <a:extLst>
              <a:ext uri="{FF2B5EF4-FFF2-40B4-BE49-F238E27FC236}">
                <a16:creationId xmlns:a16="http://schemas.microsoft.com/office/drawing/2014/main" id="{DAEBEF89-827F-4E36-AA56-5F3742E20232}"/>
              </a:ext>
            </a:extLst>
          </p:cNvPr>
          <p:cNvSpPr/>
          <p:nvPr/>
        </p:nvSpPr>
        <p:spPr>
          <a:xfrm>
            <a:off x="11683296" y="5602504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Iraq</a:t>
            </a:r>
          </a:p>
        </p:txBody>
      </p:sp>
      <p:sp>
        <p:nvSpPr>
          <p:cNvPr id="227" name="Flowchart: Punched Tape 226">
            <a:extLst>
              <a:ext uri="{FF2B5EF4-FFF2-40B4-BE49-F238E27FC236}">
                <a16:creationId xmlns:a16="http://schemas.microsoft.com/office/drawing/2014/main" id="{2F61FFB2-D807-421B-ACDB-2CE33C0D444B}"/>
              </a:ext>
            </a:extLst>
          </p:cNvPr>
          <p:cNvSpPr/>
          <p:nvPr/>
        </p:nvSpPr>
        <p:spPr>
          <a:xfrm>
            <a:off x="9690196" y="5627008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Kos</a:t>
            </a:r>
          </a:p>
        </p:txBody>
      </p:sp>
      <p:sp>
        <p:nvSpPr>
          <p:cNvPr id="228" name="Flowchart: Punched Tape 227">
            <a:extLst>
              <a:ext uri="{FF2B5EF4-FFF2-40B4-BE49-F238E27FC236}">
                <a16:creationId xmlns:a16="http://schemas.microsoft.com/office/drawing/2014/main" id="{32456D4A-732E-4209-B31E-D3326BDD8715}"/>
              </a:ext>
            </a:extLst>
          </p:cNvPr>
          <p:cNvSpPr/>
          <p:nvPr/>
        </p:nvSpPr>
        <p:spPr>
          <a:xfrm>
            <a:off x="8407194" y="5585813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Yug</a:t>
            </a:r>
            <a:endParaRPr lang="en-US" sz="1600" dirty="0"/>
          </a:p>
        </p:txBody>
      </p:sp>
      <p:sp>
        <p:nvSpPr>
          <p:cNvPr id="229" name="Flowchart: Punched Tape 228">
            <a:extLst>
              <a:ext uri="{FF2B5EF4-FFF2-40B4-BE49-F238E27FC236}">
                <a16:creationId xmlns:a16="http://schemas.microsoft.com/office/drawing/2014/main" id="{41435C17-1E98-4381-B6A2-07995D92A58F}"/>
              </a:ext>
            </a:extLst>
          </p:cNvPr>
          <p:cNvSpPr/>
          <p:nvPr/>
        </p:nvSpPr>
        <p:spPr>
          <a:xfrm>
            <a:off x="7554413" y="5572002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Som</a:t>
            </a:r>
            <a:endParaRPr lang="en-US" sz="1600" dirty="0"/>
          </a:p>
        </p:txBody>
      </p:sp>
      <p:sp>
        <p:nvSpPr>
          <p:cNvPr id="230" name="Flowchart: Punched Tape 229">
            <a:extLst>
              <a:ext uri="{FF2B5EF4-FFF2-40B4-BE49-F238E27FC236}">
                <a16:creationId xmlns:a16="http://schemas.microsoft.com/office/drawing/2014/main" id="{58BB62EE-41B1-468F-AE00-AF4AC0696B27}"/>
              </a:ext>
            </a:extLst>
          </p:cNvPr>
          <p:cNvSpPr/>
          <p:nvPr/>
        </p:nvSpPr>
        <p:spPr>
          <a:xfrm>
            <a:off x="6151784" y="5572001"/>
            <a:ext cx="647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Golfo</a:t>
            </a:r>
            <a:endParaRPr lang="en-US" sz="1600" dirty="0"/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ED74B3E5-0BE7-433D-82C9-E10A32EB59BF}"/>
              </a:ext>
            </a:extLst>
          </p:cNvPr>
          <p:cNvSpPr/>
          <p:nvPr/>
        </p:nvSpPr>
        <p:spPr>
          <a:xfrm>
            <a:off x="1045311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D9A2EF39-BBA7-41F5-A425-831FA93900C2}"/>
              </a:ext>
            </a:extLst>
          </p:cNvPr>
          <p:cNvSpPr/>
          <p:nvPr/>
        </p:nvSpPr>
        <p:spPr>
          <a:xfrm>
            <a:off x="8748546" y="-41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5E58D0EE-6D6A-41EB-8BA0-695CF8A9B0B5}"/>
              </a:ext>
            </a:extLst>
          </p:cNvPr>
          <p:cNvSpPr/>
          <p:nvPr/>
        </p:nvSpPr>
        <p:spPr>
          <a:xfrm>
            <a:off x="7453190" y="-105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3" name="Rectangle: Single Corner Snipped 242">
            <a:extLst>
              <a:ext uri="{FF2B5EF4-FFF2-40B4-BE49-F238E27FC236}">
                <a16:creationId xmlns:a16="http://schemas.microsoft.com/office/drawing/2014/main" id="{DEE18770-D3B1-4F4E-B88D-7C1A0BAE65FD}"/>
              </a:ext>
            </a:extLst>
          </p:cNvPr>
          <p:cNvSpPr/>
          <p:nvPr/>
        </p:nvSpPr>
        <p:spPr>
          <a:xfrm>
            <a:off x="574838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5" name="Rectangle: Single Corner Snipped 244">
            <a:extLst>
              <a:ext uri="{FF2B5EF4-FFF2-40B4-BE49-F238E27FC236}">
                <a16:creationId xmlns:a16="http://schemas.microsoft.com/office/drawing/2014/main" id="{CF31DDD3-BB8B-4530-A3D7-D120E7B9F225}"/>
              </a:ext>
            </a:extLst>
          </p:cNvPr>
          <p:cNvSpPr/>
          <p:nvPr/>
        </p:nvSpPr>
        <p:spPr>
          <a:xfrm>
            <a:off x="4445262" y="-123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6" name="Rectangle: Single Corner Snipped 245">
            <a:extLst>
              <a:ext uri="{FF2B5EF4-FFF2-40B4-BE49-F238E27FC236}">
                <a16:creationId xmlns:a16="http://schemas.microsoft.com/office/drawing/2014/main" id="{BCF8CF82-6105-4B8F-92AF-EAC544B9D02C}"/>
              </a:ext>
            </a:extLst>
          </p:cNvPr>
          <p:cNvSpPr/>
          <p:nvPr/>
        </p:nvSpPr>
        <p:spPr>
          <a:xfrm>
            <a:off x="2711981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0" name="Rectangle: Single Corner Snipped 249">
            <a:extLst>
              <a:ext uri="{FF2B5EF4-FFF2-40B4-BE49-F238E27FC236}">
                <a16:creationId xmlns:a16="http://schemas.microsoft.com/office/drawing/2014/main" id="{1FD07C7A-5018-45B5-9BDB-4CCADD1708E6}"/>
              </a:ext>
            </a:extLst>
          </p:cNvPr>
          <p:cNvSpPr/>
          <p:nvPr/>
        </p:nvSpPr>
        <p:spPr>
          <a:xfrm>
            <a:off x="1454730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1" name="Rectangle: Single Corner Snipped 250">
            <a:extLst>
              <a:ext uri="{FF2B5EF4-FFF2-40B4-BE49-F238E27FC236}">
                <a16:creationId xmlns:a16="http://schemas.microsoft.com/office/drawing/2014/main" id="{5E01D6B0-16F2-4B7E-B114-4821D5868909}"/>
              </a:ext>
            </a:extLst>
          </p:cNvPr>
          <p:cNvSpPr/>
          <p:nvPr/>
        </p:nvSpPr>
        <p:spPr>
          <a:xfrm>
            <a:off x="590877" y="-1521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63AA1EB-47A1-411A-8E55-3FEB80C1CF05}"/>
              </a:ext>
            </a:extLst>
          </p:cNvPr>
          <p:cNvSpPr/>
          <p:nvPr/>
        </p:nvSpPr>
        <p:spPr>
          <a:xfrm>
            <a:off x="4470045" y="19927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EB4E2A0B-AE24-46DB-9349-0B58B1821FFB}"/>
              </a:ext>
            </a:extLst>
          </p:cNvPr>
          <p:cNvSpPr/>
          <p:nvPr/>
        </p:nvSpPr>
        <p:spPr>
          <a:xfrm>
            <a:off x="1027356" y="-1660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3D607F3-4BF7-4C3A-8A75-A0A5AE338BB5}"/>
              </a:ext>
            </a:extLst>
          </p:cNvPr>
          <p:cNvSpPr/>
          <p:nvPr/>
        </p:nvSpPr>
        <p:spPr>
          <a:xfrm>
            <a:off x="151784" y="21044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45D4BA9-878D-4E47-B37F-5163BE5B61BA}"/>
              </a:ext>
            </a:extLst>
          </p:cNvPr>
          <p:cNvSpPr/>
          <p:nvPr/>
        </p:nvSpPr>
        <p:spPr>
          <a:xfrm>
            <a:off x="2761710" y="1608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C0506DBB-A706-42FF-A644-2BB5E0B07F92}"/>
              </a:ext>
            </a:extLst>
          </p:cNvPr>
          <p:cNvSpPr/>
          <p:nvPr/>
        </p:nvSpPr>
        <p:spPr>
          <a:xfrm>
            <a:off x="3053994" y="42467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Speech Bubble: Rectangle 265">
            <a:extLst>
              <a:ext uri="{FF2B5EF4-FFF2-40B4-BE49-F238E27FC236}">
                <a16:creationId xmlns:a16="http://schemas.microsoft.com/office/drawing/2014/main" id="{32D663F0-F3B9-4FB6-9F4C-4FC3CD9B41EC}"/>
              </a:ext>
            </a:extLst>
          </p:cNvPr>
          <p:cNvSpPr/>
          <p:nvPr/>
        </p:nvSpPr>
        <p:spPr>
          <a:xfrm>
            <a:off x="20788" y="-20017"/>
            <a:ext cx="533544" cy="184352"/>
          </a:xfrm>
          <a:prstGeom prst="wedgeRectCallout">
            <a:avLst>
              <a:gd name="adj1" fmla="val 18443"/>
              <a:gd name="adj2" fmla="val 1134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Ref. Pol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20025F7B-C8F9-4FDD-B1BA-84C1E8FBD69B}"/>
              </a:ext>
            </a:extLst>
          </p:cNvPr>
          <p:cNvSpPr/>
          <p:nvPr/>
        </p:nvSpPr>
        <p:spPr>
          <a:xfrm>
            <a:off x="1401576" y="283761"/>
            <a:ext cx="533544" cy="184352"/>
          </a:xfrm>
          <a:prstGeom prst="wedgeRectCallout">
            <a:avLst>
              <a:gd name="adj1" fmla="val -86886"/>
              <a:gd name="adj2" fmla="val -931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8" name="Speech Bubble: Rectangle 267">
            <a:extLst>
              <a:ext uri="{FF2B5EF4-FFF2-40B4-BE49-F238E27FC236}">
                <a16:creationId xmlns:a16="http://schemas.microsoft.com/office/drawing/2014/main" id="{9A18BBA2-5D7C-40AC-A324-1B682213C0A0}"/>
              </a:ext>
            </a:extLst>
          </p:cNvPr>
          <p:cNvSpPr/>
          <p:nvPr/>
        </p:nvSpPr>
        <p:spPr>
          <a:xfrm>
            <a:off x="4839863" y="274096"/>
            <a:ext cx="533544" cy="184352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OTAN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9" name="Speech Bubble: Rectangle 268">
            <a:extLst>
              <a:ext uri="{FF2B5EF4-FFF2-40B4-BE49-F238E27FC236}">
                <a16:creationId xmlns:a16="http://schemas.microsoft.com/office/drawing/2014/main" id="{D8D5D4B0-8C09-4BB6-8D73-F823D1564E2D}"/>
              </a:ext>
            </a:extLst>
          </p:cNvPr>
          <p:cNvSpPr/>
          <p:nvPr/>
        </p:nvSpPr>
        <p:spPr>
          <a:xfrm>
            <a:off x="1827961" y="21108"/>
            <a:ext cx="431065" cy="242201"/>
          </a:xfrm>
          <a:prstGeom prst="wedgeRectCallout">
            <a:avLst>
              <a:gd name="adj1" fmla="val 65242"/>
              <a:gd name="adj2" fmla="val 877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23F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BA4CA973-1FFC-45CD-9A7B-DE45E0851AED}"/>
              </a:ext>
            </a:extLst>
          </p:cNvPr>
          <p:cNvSpPr/>
          <p:nvPr/>
        </p:nvSpPr>
        <p:spPr>
          <a:xfrm>
            <a:off x="1447187" y="53131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08C5337A-5D44-4042-A989-FEBD3CE8A257}"/>
              </a:ext>
            </a:extLst>
          </p:cNvPr>
          <p:cNvCxnSpPr>
            <a:cxnSpLocks/>
          </p:cNvCxnSpPr>
          <p:nvPr/>
        </p:nvCxnSpPr>
        <p:spPr>
          <a:xfrm>
            <a:off x="-16663" y="2618773"/>
            <a:ext cx="12208663" cy="29537"/>
          </a:xfrm>
          <a:prstGeom prst="line">
            <a:avLst/>
          </a:prstGeom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Oval 271">
            <a:extLst>
              <a:ext uri="{FF2B5EF4-FFF2-40B4-BE49-F238E27FC236}">
                <a16:creationId xmlns:a16="http://schemas.microsoft.com/office/drawing/2014/main" id="{D1B12F0B-974A-49C8-8272-8CDACE7785B3}"/>
              </a:ext>
            </a:extLst>
          </p:cNvPr>
          <p:cNvSpPr/>
          <p:nvPr/>
        </p:nvSpPr>
        <p:spPr>
          <a:xfrm>
            <a:off x="151068" y="24801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34D63582-6655-4D90-97AB-02F5D7BC6FC9}"/>
              </a:ext>
            </a:extLst>
          </p:cNvPr>
          <p:cNvSpPr/>
          <p:nvPr/>
        </p:nvSpPr>
        <p:spPr>
          <a:xfrm>
            <a:off x="449500" y="2432078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6298C0FD-0065-4CDE-926D-621A8EF5E89E}"/>
              </a:ext>
            </a:extLst>
          </p:cNvPr>
          <p:cNvSpPr/>
          <p:nvPr/>
        </p:nvSpPr>
        <p:spPr>
          <a:xfrm>
            <a:off x="2622634" y="39928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7984A2BA-2693-4A29-B29A-6D95A9F31266}"/>
              </a:ext>
            </a:extLst>
          </p:cNvPr>
          <p:cNvSpPr/>
          <p:nvPr/>
        </p:nvSpPr>
        <p:spPr>
          <a:xfrm>
            <a:off x="4407211" y="3856788"/>
            <a:ext cx="368187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Izquierda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170" name="Picture 2" descr="Juan Fernández Krohn desde Bélgica: ¿CAMBIÓ FELIPE GONZÁLEZ?">
            <a:extLst>
              <a:ext uri="{FF2B5EF4-FFF2-40B4-BE49-F238E27FC236}">
                <a16:creationId xmlns:a16="http://schemas.microsoft.com/office/drawing/2014/main" id="{676208B5-AE0E-4CEB-966E-A250B5CC3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3" t="37421" r="46391" b="5216"/>
          <a:stretch/>
        </p:blipFill>
        <p:spPr bwMode="auto">
          <a:xfrm>
            <a:off x="7038559" y="787399"/>
            <a:ext cx="729288" cy="80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overnment of Catalonia - Government of Catalonia">
            <a:extLst>
              <a:ext uri="{FF2B5EF4-FFF2-40B4-BE49-F238E27FC236}">
                <a16:creationId xmlns:a16="http://schemas.microsoft.com/office/drawing/2014/main" id="{58CE92D8-B3FF-42D6-92D5-CD2BAD2F4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5" r="26021" b="35133"/>
          <a:stretch/>
        </p:blipFill>
        <p:spPr bwMode="auto">
          <a:xfrm>
            <a:off x="7820067" y="791344"/>
            <a:ext cx="754536" cy="81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El Ayuntamiento de Madrid rinde homenaje al alcalde Tierno Galván a los 20  años de su muerte">
            <a:extLst>
              <a:ext uri="{FF2B5EF4-FFF2-40B4-BE49-F238E27FC236}">
                <a16:creationId xmlns:a16="http://schemas.microsoft.com/office/drawing/2014/main" id="{7AEFD039-3315-4D6A-897F-B8DDA61B5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r="25431" b="43257"/>
          <a:stretch/>
        </p:blipFill>
        <p:spPr bwMode="auto">
          <a:xfrm>
            <a:off x="6420585" y="791274"/>
            <a:ext cx="591265" cy="78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antiago Carrillo - Wikipedia">
            <a:extLst>
              <a:ext uri="{FF2B5EF4-FFF2-40B4-BE49-F238E27FC236}">
                <a16:creationId xmlns:a16="http://schemas.microsoft.com/office/drawing/2014/main" id="{35E859D9-101D-45EC-A351-3AA47EA82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9" t="14013" r="5084" b="28419"/>
          <a:stretch/>
        </p:blipFill>
        <p:spPr bwMode="auto">
          <a:xfrm>
            <a:off x="5735120" y="794028"/>
            <a:ext cx="666881" cy="7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Blas Piñar - Wikipedia">
            <a:extLst>
              <a:ext uri="{FF2B5EF4-FFF2-40B4-BE49-F238E27FC236}">
                <a16:creationId xmlns:a16="http://schemas.microsoft.com/office/drawing/2014/main" id="{F10A8E8F-1109-4C8A-9369-2AB0ED43F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4" r="21690" b="43565"/>
          <a:stretch/>
        </p:blipFill>
        <p:spPr bwMode="auto">
          <a:xfrm>
            <a:off x="11362736" y="793819"/>
            <a:ext cx="586738" cy="71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Leopoldo Calvo-Sotelo - Wikipedia">
            <a:extLst>
              <a:ext uri="{FF2B5EF4-FFF2-40B4-BE49-F238E27FC236}">
                <a16:creationId xmlns:a16="http://schemas.microsoft.com/office/drawing/2014/main" id="{EAB28EFA-29D6-4C89-910F-F2DE50A5A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8" r="6333" b="25635"/>
          <a:stretch/>
        </p:blipFill>
        <p:spPr bwMode="auto">
          <a:xfrm>
            <a:off x="10719284" y="777454"/>
            <a:ext cx="585540" cy="74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Torcuato Fernández Miranda (España democrática) | Historia Alternativa |  Fandom">
            <a:extLst>
              <a:ext uri="{FF2B5EF4-FFF2-40B4-BE49-F238E27FC236}">
                <a16:creationId xmlns:a16="http://schemas.microsoft.com/office/drawing/2014/main" id="{BAE9266D-EAD8-4A60-8BC5-687916097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8" r="9263" b="31079"/>
          <a:stretch/>
        </p:blipFill>
        <p:spPr bwMode="auto">
          <a:xfrm>
            <a:off x="10020887" y="791275"/>
            <a:ext cx="648169" cy="72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Jordi Pujol - Wikipedia">
            <a:extLst>
              <a:ext uri="{FF2B5EF4-FFF2-40B4-BE49-F238E27FC236}">
                <a16:creationId xmlns:a16="http://schemas.microsoft.com/office/drawing/2014/main" id="{0C2AB5CC-11B3-43CA-A84F-51C8F8F9E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6" r="22142" b="45306"/>
          <a:stretch/>
        </p:blipFill>
        <p:spPr bwMode="auto">
          <a:xfrm>
            <a:off x="8607878" y="782076"/>
            <a:ext cx="652044" cy="80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Xabier Arzalluz, 'peneuvismo' en las venas | El HuffPost">
            <a:extLst>
              <a:ext uri="{FF2B5EF4-FFF2-40B4-BE49-F238E27FC236}">
                <a16:creationId xmlns:a16="http://schemas.microsoft.com/office/drawing/2014/main" id="{C3F663CD-B8DE-45A3-A0D9-EA5CC0215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4" t="2699" r="18915" b="30446"/>
          <a:stretch/>
        </p:blipFill>
        <p:spPr bwMode="auto">
          <a:xfrm>
            <a:off x="9342030" y="777924"/>
            <a:ext cx="628719" cy="76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1" name="Rectangle 280">
            <a:extLst>
              <a:ext uri="{FF2B5EF4-FFF2-40B4-BE49-F238E27FC236}">
                <a16:creationId xmlns:a16="http://schemas.microsoft.com/office/drawing/2014/main" id="{EF62DE27-F416-40A7-86BE-1D93F512D682}"/>
              </a:ext>
            </a:extLst>
          </p:cNvPr>
          <p:cNvSpPr/>
          <p:nvPr/>
        </p:nvSpPr>
        <p:spPr>
          <a:xfrm>
            <a:off x="3481509" y="4240376"/>
            <a:ext cx="401669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 (Alfonso Guerra)</a:t>
            </a:r>
          </a:p>
        </p:txBody>
      </p:sp>
      <p:sp>
        <p:nvSpPr>
          <p:cNvPr id="284" name="Speech Bubble: Rectangle 283">
            <a:extLst>
              <a:ext uri="{FF2B5EF4-FFF2-40B4-BE49-F238E27FC236}">
                <a16:creationId xmlns:a16="http://schemas.microsoft.com/office/drawing/2014/main" id="{8E3D461E-09A4-4049-90A7-8CA3ABA28F58}"/>
              </a:ext>
            </a:extLst>
          </p:cNvPr>
          <p:cNvSpPr/>
          <p:nvPr/>
        </p:nvSpPr>
        <p:spPr>
          <a:xfrm>
            <a:off x="3552837" y="239097"/>
            <a:ext cx="431065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7" name="Speech Bubble: Rectangle 286">
            <a:extLst>
              <a:ext uri="{FF2B5EF4-FFF2-40B4-BE49-F238E27FC236}">
                <a16:creationId xmlns:a16="http://schemas.microsoft.com/office/drawing/2014/main" id="{03C0CB37-10DF-48AB-B938-551F0FC80352}"/>
              </a:ext>
            </a:extLst>
          </p:cNvPr>
          <p:cNvSpPr/>
          <p:nvPr/>
        </p:nvSpPr>
        <p:spPr>
          <a:xfrm>
            <a:off x="11161719" y="229624"/>
            <a:ext cx="550068" cy="242201"/>
          </a:xfrm>
          <a:prstGeom prst="wedgeRectCallout">
            <a:avLst>
              <a:gd name="adj1" fmla="val 10405"/>
              <a:gd name="adj2" fmla="val 642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Prestige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9" name="Speech Bubble: Rectangle 288">
            <a:extLst>
              <a:ext uri="{FF2B5EF4-FFF2-40B4-BE49-F238E27FC236}">
                <a16:creationId xmlns:a16="http://schemas.microsoft.com/office/drawing/2014/main" id="{FE979973-45CF-4953-8628-2EE3B37FF075}"/>
              </a:ext>
            </a:extLst>
          </p:cNvPr>
          <p:cNvSpPr/>
          <p:nvPr/>
        </p:nvSpPr>
        <p:spPr>
          <a:xfrm>
            <a:off x="6962266" y="182254"/>
            <a:ext cx="406714" cy="242201"/>
          </a:xfrm>
          <a:prstGeom prst="wedgeRectCallout">
            <a:avLst>
              <a:gd name="adj1" fmla="val 10405"/>
              <a:gd name="adj2" fmla="val 642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JJOO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096B525A-D6E8-4934-A861-CEB231DD8CD6}"/>
              </a:ext>
            </a:extLst>
          </p:cNvPr>
          <p:cNvSpPr/>
          <p:nvPr/>
        </p:nvSpPr>
        <p:spPr>
          <a:xfrm>
            <a:off x="818717" y="802328"/>
            <a:ext cx="752425" cy="242201"/>
          </a:xfrm>
          <a:prstGeom prst="wedgeRectCallout">
            <a:avLst>
              <a:gd name="adj1" fmla="val -61246"/>
              <a:gd name="adj2" fmla="val 91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Matanza de Atocha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BEF774D3-FB0F-4A73-9521-D7DDE8549BFB}"/>
              </a:ext>
            </a:extLst>
          </p:cNvPr>
          <p:cNvSpPr/>
          <p:nvPr/>
        </p:nvSpPr>
        <p:spPr>
          <a:xfrm>
            <a:off x="-116563" y="910200"/>
            <a:ext cx="494922" cy="225211"/>
          </a:xfrm>
          <a:prstGeom prst="wedgeRectCallout">
            <a:avLst>
              <a:gd name="adj1" fmla="val 34318"/>
              <a:gd name="adj2" fmla="val 861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Vitoria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11837920-4A05-4B80-A310-FDDAA207351A}"/>
              </a:ext>
            </a:extLst>
          </p:cNvPr>
          <p:cNvSpPr/>
          <p:nvPr/>
        </p:nvSpPr>
        <p:spPr>
          <a:xfrm>
            <a:off x="3465859" y="449690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Aborto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9" name="Speech Bubble: Rectangle 298">
            <a:extLst>
              <a:ext uri="{FF2B5EF4-FFF2-40B4-BE49-F238E27FC236}">
                <a16:creationId xmlns:a16="http://schemas.microsoft.com/office/drawing/2014/main" id="{D0B28E15-E6F3-4C47-8B7F-B7C365255A84}"/>
              </a:ext>
            </a:extLst>
          </p:cNvPr>
          <p:cNvSpPr/>
          <p:nvPr/>
        </p:nvSpPr>
        <p:spPr>
          <a:xfrm>
            <a:off x="2239800" y="1915259"/>
            <a:ext cx="456286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</a:t>
            </a:r>
            <a:r>
              <a:rPr lang="es-ES" sz="800" dirty="0" err="1">
                <a:solidFill>
                  <a:schemeClr val="tx1"/>
                </a:solidFill>
              </a:rPr>
              <a:t>Divor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B94B1785-3025-4ADB-B318-5F21900934E8}"/>
              </a:ext>
            </a:extLst>
          </p:cNvPr>
          <p:cNvSpPr/>
          <p:nvPr/>
        </p:nvSpPr>
        <p:spPr>
          <a:xfrm>
            <a:off x="676012" y="1323606"/>
            <a:ext cx="562968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Pactos Moncloa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454E0205-A675-4E87-9562-AC8478AADBC2}"/>
              </a:ext>
            </a:extLst>
          </p:cNvPr>
          <p:cNvSpPr/>
          <p:nvPr/>
        </p:nvSpPr>
        <p:spPr>
          <a:xfrm>
            <a:off x="8942709" y="5551342"/>
            <a:ext cx="755242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Ámsterdam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4" name="Speech Bubble: Rectangle 303">
            <a:extLst>
              <a:ext uri="{FF2B5EF4-FFF2-40B4-BE49-F238E27FC236}">
                <a16:creationId xmlns:a16="http://schemas.microsoft.com/office/drawing/2014/main" id="{8F2B49BF-AA8D-4EC6-A088-E8548978B97F}"/>
              </a:ext>
            </a:extLst>
          </p:cNvPr>
          <p:cNvSpPr/>
          <p:nvPr/>
        </p:nvSpPr>
        <p:spPr>
          <a:xfrm>
            <a:off x="6857089" y="5544359"/>
            <a:ext cx="63869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</a:t>
            </a:r>
            <a:r>
              <a:rPr lang="es-ES" sz="800" dirty="0" err="1">
                <a:solidFill>
                  <a:schemeClr val="tx1"/>
                </a:solidFill>
              </a:rPr>
              <a:t>Maastrich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5" name="Speech Bubble: Rectangle 304">
            <a:extLst>
              <a:ext uri="{FF2B5EF4-FFF2-40B4-BE49-F238E27FC236}">
                <a16:creationId xmlns:a16="http://schemas.microsoft.com/office/drawing/2014/main" id="{4705A849-D4E8-4038-B1A6-572B0ABA83EA}"/>
              </a:ext>
            </a:extLst>
          </p:cNvPr>
          <p:cNvSpPr/>
          <p:nvPr/>
        </p:nvSpPr>
        <p:spPr>
          <a:xfrm>
            <a:off x="3901755" y="5582215"/>
            <a:ext cx="641184" cy="242201"/>
          </a:xfrm>
          <a:prstGeom prst="wedgeRectCallout">
            <a:avLst>
              <a:gd name="adj1" fmla="val 60204"/>
              <a:gd name="adj2" fmla="val 2880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Acta Única Europea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6" name="Speech Bubble: Rectangle 305">
            <a:extLst>
              <a:ext uri="{FF2B5EF4-FFF2-40B4-BE49-F238E27FC236}">
                <a16:creationId xmlns:a16="http://schemas.microsoft.com/office/drawing/2014/main" id="{B8725DCF-2EBF-43A5-B49E-4B26C4EA852D}"/>
              </a:ext>
            </a:extLst>
          </p:cNvPr>
          <p:cNvSpPr/>
          <p:nvPr/>
        </p:nvSpPr>
        <p:spPr>
          <a:xfrm>
            <a:off x="10787204" y="5543883"/>
            <a:ext cx="526589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Niza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58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6" name="Picture 54" descr="Cómo el 15-M te cambió la vida (aunque no te lo parezca) | Público">
            <a:extLst>
              <a:ext uri="{FF2B5EF4-FFF2-40B4-BE49-F238E27FC236}">
                <a16:creationId xmlns:a16="http://schemas.microsoft.com/office/drawing/2014/main" id="{C339F763-1DF2-40AB-826B-0DF64267A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26" y="-9098"/>
            <a:ext cx="12374657" cy="637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urriculum Vitae de Alberto Garzón | Biografía">
            <a:extLst>
              <a:ext uri="{FF2B5EF4-FFF2-40B4-BE49-F238E27FC236}">
                <a16:creationId xmlns:a16="http://schemas.microsoft.com/office/drawing/2014/main" id="{A1ECFA75-7A0B-4526-A205-94CC114B3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0" r="26666"/>
          <a:stretch/>
        </p:blipFill>
        <p:spPr bwMode="auto">
          <a:xfrm>
            <a:off x="2994419" y="2324986"/>
            <a:ext cx="351456" cy="37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AF8DA0A-2E71-417B-AEC5-EB5AD44DF4C2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F718D51-F4A3-4BBC-A6FB-D24C5A531A7A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B7AFA8-BEE0-4424-A7B3-222AB64B04F9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1FD13FD-5AEE-44CD-B073-DDD128247D6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CD7E2FE-9962-429F-81C3-2B6C18146C6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F4DEEDE-9F2C-4330-A90F-A9DE6B30E58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4F38F02-FBDF-4DC8-8C44-F6443D0A716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8B6542F-F42D-4FF7-A3A6-523B66AC21FB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FD3053F-940D-4567-B531-340FA8C0609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ED88A4-0435-4BCC-A0E8-B4AE6676031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6887F3C-A96F-4EF1-A89C-FC773B392407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5C70752-0FFB-4389-A1F1-03D7ADD9B974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CD41B30-2770-4DF6-B2E5-437F42466C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2C9D787-3688-466B-B0D6-C700F60BF071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168922A-32E5-40ED-B0FB-68C1DAAD228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5CE76C2-C16C-46D3-9740-B64E46DB771F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413E85F-280E-4268-BE7E-9BE04F6D1728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C1A3FB2-4508-4EC7-95C7-52CD5C1B869D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9382EFE-81B9-4FDE-9DD5-914B89561E4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27CD1EE-5E35-4373-8179-16FA29BA1631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B433C36-F4DC-4BE7-B61E-1136FD4692FA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73D5124-3B00-4C83-BC00-7DA6B75703C5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65B9C5D-B8BE-48D5-8C33-0EFA1E15B20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F9E1904-8661-476C-B068-159D0C95DE1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016BF4E-2FD7-4746-9890-560D77B2D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99D716F-A272-45AB-9FA9-554BC42BB7F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E9627A-E462-4D0A-A09A-E794CD01962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FBE9002-4EA6-417A-85E6-304592195C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711E7C4-64BC-4CE2-B811-4D287A477F9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Santiago Abascal - Wikipedia">
            <a:extLst>
              <a:ext uri="{FF2B5EF4-FFF2-40B4-BE49-F238E27FC236}">
                <a16:creationId xmlns:a16="http://schemas.microsoft.com/office/drawing/2014/main" id="{3327EE7F-8F18-42E4-9D01-D63D59843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4"/>
          <a:stretch/>
        </p:blipFill>
        <p:spPr bwMode="auto">
          <a:xfrm>
            <a:off x="6327235" y="724489"/>
            <a:ext cx="498220" cy="5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2" name="Picture 50" descr="Íñigo Errejón (@ierrejon) | Twitter">
            <a:extLst>
              <a:ext uri="{FF2B5EF4-FFF2-40B4-BE49-F238E27FC236}">
                <a16:creationId xmlns:a16="http://schemas.microsoft.com/office/drawing/2014/main" id="{7F6B360C-ABF9-4D5D-A303-D1114E6A5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6" t="1379" r="24272" b="13845"/>
          <a:stretch/>
        </p:blipFill>
        <p:spPr bwMode="auto">
          <a:xfrm>
            <a:off x="3360457" y="2315081"/>
            <a:ext cx="295241" cy="40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4" name="Picture 52" descr="Juantxo López de Uralde - Home | Facebook">
            <a:extLst>
              <a:ext uri="{FF2B5EF4-FFF2-40B4-BE49-F238E27FC236}">
                <a16:creationId xmlns:a16="http://schemas.microsoft.com/office/drawing/2014/main" id="{D4AB39C4-3BF5-48E4-A67A-1D6FB90E3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0" t="6185" r="29506" b="22658"/>
          <a:stretch/>
        </p:blipFill>
        <p:spPr bwMode="auto">
          <a:xfrm>
            <a:off x="3673097" y="2321215"/>
            <a:ext cx="327774" cy="4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Inés Arrimadas abre la puerta al retorno de los fugados de Ciudadanos">
            <a:extLst>
              <a:ext uri="{FF2B5EF4-FFF2-40B4-BE49-F238E27FC236}">
                <a16:creationId xmlns:a16="http://schemas.microsoft.com/office/drawing/2014/main" id="{EFC15EA0-3887-4436-8684-E1EB66430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8" t="3208" r="16097" b="14461"/>
          <a:stretch/>
        </p:blipFill>
        <p:spPr bwMode="auto">
          <a:xfrm>
            <a:off x="2374871" y="2315080"/>
            <a:ext cx="614768" cy="6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EF45053E-8491-4638-95C0-47FFA4FA18EF}"/>
              </a:ext>
            </a:extLst>
          </p:cNvPr>
          <p:cNvCxnSpPr>
            <a:cxnSpLocks/>
            <a:stCxn id="250" idx="1"/>
            <a:endCxn id="236" idx="3"/>
          </p:cNvCxnSpPr>
          <p:nvPr/>
        </p:nvCxnSpPr>
        <p:spPr>
          <a:xfrm>
            <a:off x="3022083" y="1677501"/>
            <a:ext cx="2454034" cy="1093983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9B71D13A-F124-41E4-92ED-F06890EC9D29}"/>
              </a:ext>
            </a:extLst>
          </p:cNvPr>
          <p:cNvCxnSpPr>
            <a:cxnSpLocks/>
          </p:cNvCxnSpPr>
          <p:nvPr/>
        </p:nvCxnSpPr>
        <p:spPr>
          <a:xfrm flipH="1" flipV="1">
            <a:off x="5878645" y="4382785"/>
            <a:ext cx="358339" cy="336526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AD6E71D-1185-44F5-86AF-85C328A58FD1}"/>
              </a:ext>
            </a:extLst>
          </p:cNvPr>
          <p:cNvCxnSpPr>
            <a:cxnSpLocks/>
          </p:cNvCxnSpPr>
          <p:nvPr/>
        </p:nvCxnSpPr>
        <p:spPr>
          <a:xfrm flipV="1">
            <a:off x="2396504" y="2784265"/>
            <a:ext cx="554337" cy="1684073"/>
          </a:xfrm>
          <a:prstGeom prst="line">
            <a:avLst/>
          </a:prstGeom>
          <a:ln w="1905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31F06F71-ECA3-46F6-BA4F-2FAC573A24A0}"/>
              </a:ext>
            </a:extLst>
          </p:cNvPr>
          <p:cNvCxnSpPr>
            <a:cxnSpLocks/>
          </p:cNvCxnSpPr>
          <p:nvPr/>
        </p:nvCxnSpPr>
        <p:spPr>
          <a:xfrm flipV="1">
            <a:off x="2840446" y="3054214"/>
            <a:ext cx="423776" cy="1386823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6DFD57B1-95F3-4738-AFFA-EECC3DE945D3}"/>
              </a:ext>
            </a:extLst>
          </p:cNvPr>
          <p:cNvCxnSpPr>
            <a:cxnSpLocks/>
            <a:endCxn id="192" idx="5"/>
          </p:cNvCxnSpPr>
          <p:nvPr/>
        </p:nvCxnSpPr>
        <p:spPr>
          <a:xfrm>
            <a:off x="7485380" y="5226131"/>
            <a:ext cx="913256" cy="59463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2669E109-1AFB-4A7A-8DBD-4D6EA4A5D167}"/>
              </a:ext>
            </a:extLst>
          </p:cNvPr>
          <p:cNvCxnSpPr>
            <a:cxnSpLocks/>
          </p:cNvCxnSpPr>
          <p:nvPr/>
        </p:nvCxnSpPr>
        <p:spPr>
          <a:xfrm>
            <a:off x="7944641" y="4688461"/>
            <a:ext cx="348240" cy="1044021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FE42906F-6BA3-4BC2-A8B7-B22EFB23D829}"/>
              </a:ext>
            </a:extLst>
          </p:cNvPr>
          <p:cNvCxnSpPr>
            <a:cxnSpLocks/>
          </p:cNvCxnSpPr>
          <p:nvPr/>
        </p:nvCxnSpPr>
        <p:spPr>
          <a:xfrm>
            <a:off x="6195195" y="4688461"/>
            <a:ext cx="3120998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4B526A8C-FFF8-4F2A-8576-40E32573567C}"/>
              </a:ext>
            </a:extLst>
          </p:cNvPr>
          <p:cNvCxnSpPr>
            <a:cxnSpLocks/>
          </p:cNvCxnSpPr>
          <p:nvPr/>
        </p:nvCxnSpPr>
        <p:spPr>
          <a:xfrm flipV="1">
            <a:off x="6992421" y="4688461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B43BAFC-1D14-4B62-9B2E-CED69115D2EA}"/>
              </a:ext>
            </a:extLst>
          </p:cNvPr>
          <p:cNvCxnSpPr>
            <a:cxnSpLocks/>
          </p:cNvCxnSpPr>
          <p:nvPr/>
        </p:nvCxnSpPr>
        <p:spPr>
          <a:xfrm>
            <a:off x="-19053" y="1966760"/>
            <a:ext cx="9348708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22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60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574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72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40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9C1B471-8186-42F4-B74F-9F5EF719E344}"/>
              </a:ext>
            </a:extLst>
          </p:cNvPr>
          <p:cNvSpPr txBox="1"/>
          <p:nvPr/>
        </p:nvSpPr>
        <p:spPr>
          <a:xfrm>
            <a:off x="51319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4F34995-7F81-49BD-94F8-5D5CB87C9978}"/>
              </a:ext>
            </a:extLst>
          </p:cNvPr>
          <p:cNvSpPr txBox="1"/>
          <p:nvPr/>
        </p:nvSpPr>
        <p:spPr>
          <a:xfrm>
            <a:off x="42642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AFA8A44-F716-43E6-9A5C-EA700583B657}"/>
              </a:ext>
            </a:extLst>
          </p:cNvPr>
          <p:cNvSpPr txBox="1"/>
          <p:nvPr/>
        </p:nvSpPr>
        <p:spPr>
          <a:xfrm>
            <a:off x="59985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2E844A1-BB0E-40A3-A582-0355C911E5C9}"/>
              </a:ext>
            </a:extLst>
          </p:cNvPr>
          <p:cNvSpPr txBox="1"/>
          <p:nvPr/>
        </p:nvSpPr>
        <p:spPr>
          <a:xfrm>
            <a:off x="68510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2016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224F5E7-2BB9-4716-9DE3-C5D1FD27374E}"/>
              </a:ext>
            </a:extLst>
          </p:cNvPr>
          <p:cNvSpPr txBox="1"/>
          <p:nvPr/>
        </p:nvSpPr>
        <p:spPr>
          <a:xfrm>
            <a:off x="771291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EB1F3CB-A63D-46AE-983E-8D8BFCB5E7D7}"/>
              </a:ext>
            </a:extLst>
          </p:cNvPr>
          <p:cNvSpPr txBox="1"/>
          <p:nvPr/>
        </p:nvSpPr>
        <p:spPr>
          <a:xfrm>
            <a:off x="8570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052FB43-8B82-49BE-92B1-5354F7FE085D}"/>
              </a:ext>
            </a:extLst>
          </p:cNvPr>
          <p:cNvSpPr/>
          <p:nvPr/>
        </p:nvSpPr>
        <p:spPr>
          <a:xfrm>
            <a:off x="0" y="6116714"/>
            <a:ext cx="6317877" cy="2369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A50E224-2584-4F89-B0D7-6601F9175D61}"/>
              </a:ext>
            </a:extLst>
          </p:cNvPr>
          <p:cNvSpPr/>
          <p:nvPr/>
        </p:nvSpPr>
        <p:spPr>
          <a:xfrm>
            <a:off x="6317877" y="6110568"/>
            <a:ext cx="3004797" cy="2430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Reinado</a:t>
            </a:r>
            <a:r>
              <a:rPr lang="en-US" dirty="0"/>
              <a:t> de Felipe VI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41A97D1-FC07-458A-88BC-356BFC339574}"/>
              </a:ext>
            </a:extLst>
          </p:cNvPr>
          <p:cNvSpPr/>
          <p:nvPr/>
        </p:nvSpPr>
        <p:spPr>
          <a:xfrm>
            <a:off x="8037057" y="5873615"/>
            <a:ext cx="1292598" cy="2430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PSOE: Sánchez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8A4A282-AAB7-4203-A29A-869019317665}"/>
              </a:ext>
            </a:extLst>
          </p:cNvPr>
          <p:cNvSpPr/>
          <p:nvPr/>
        </p:nvSpPr>
        <p:spPr>
          <a:xfrm>
            <a:off x="5458282" y="5873617"/>
            <a:ext cx="2578750" cy="2369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Rajoy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392169F-01C4-4AB4-9E45-4A875ED26895}"/>
              </a:ext>
            </a:extLst>
          </p:cNvPr>
          <p:cNvSpPr/>
          <p:nvPr/>
        </p:nvSpPr>
        <p:spPr>
          <a:xfrm>
            <a:off x="2009930" y="5863064"/>
            <a:ext cx="3448340" cy="2475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PSOE: Zapatero</a:t>
            </a:r>
          </a:p>
        </p:txBody>
      </p:sp>
      <p:sp>
        <p:nvSpPr>
          <p:cNvPr id="171" name="Flowchart: Punched Tape 170">
            <a:extLst>
              <a:ext uri="{FF2B5EF4-FFF2-40B4-BE49-F238E27FC236}">
                <a16:creationId xmlns:a16="http://schemas.microsoft.com/office/drawing/2014/main" id="{B8890878-0785-4B7D-B1EB-0A8913B47960}"/>
              </a:ext>
            </a:extLst>
          </p:cNvPr>
          <p:cNvSpPr/>
          <p:nvPr/>
        </p:nvSpPr>
        <p:spPr>
          <a:xfrm>
            <a:off x="4894888" y="5592197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Libia</a:t>
            </a:r>
            <a:endParaRPr lang="en-US" sz="1600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23896F5-8117-4ED6-BAEB-6D6B5E39AA95}"/>
              </a:ext>
            </a:extLst>
          </p:cNvPr>
          <p:cNvSpPr/>
          <p:nvPr/>
        </p:nvSpPr>
        <p:spPr>
          <a:xfrm>
            <a:off x="0" y="5892461"/>
            <a:ext cx="2002954" cy="2181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76" name="Flowchart: Punched Tape 175">
            <a:extLst>
              <a:ext uri="{FF2B5EF4-FFF2-40B4-BE49-F238E27FC236}">
                <a16:creationId xmlns:a16="http://schemas.microsoft.com/office/drawing/2014/main" id="{84FF68AD-067D-4BF4-BD2C-01C39585842A}"/>
              </a:ext>
            </a:extLst>
          </p:cNvPr>
          <p:cNvSpPr/>
          <p:nvPr/>
        </p:nvSpPr>
        <p:spPr>
          <a:xfrm>
            <a:off x="1484152" y="5630519"/>
            <a:ext cx="518801" cy="25579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Iraq</a:t>
            </a:r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3529E02-6299-43B8-A522-B581CE55413C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7885640-26AC-4D8E-AACD-B22D55206912}"/>
              </a:ext>
            </a:extLst>
          </p:cNvPr>
          <p:cNvCxnSpPr>
            <a:cxnSpLocks/>
          </p:cNvCxnSpPr>
          <p:nvPr/>
        </p:nvCxnSpPr>
        <p:spPr>
          <a:xfrm>
            <a:off x="0" y="1697831"/>
            <a:ext cx="9316193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FD388CA2-EE72-44DC-B87A-9AA353DFC0F1}"/>
              </a:ext>
            </a:extLst>
          </p:cNvPr>
          <p:cNvCxnSpPr>
            <a:cxnSpLocks/>
          </p:cNvCxnSpPr>
          <p:nvPr/>
        </p:nvCxnSpPr>
        <p:spPr>
          <a:xfrm>
            <a:off x="-36071" y="4421336"/>
            <a:ext cx="9365726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919DC29-9439-4A60-8FE6-DC98461C089B}"/>
              </a:ext>
            </a:extLst>
          </p:cNvPr>
          <p:cNvCxnSpPr>
            <a:cxnSpLocks/>
          </p:cNvCxnSpPr>
          <p:nvPr/>
        </p:nvCxnSpPr>
        <p:spPr>
          <a:xfrm>
            <a:off x="0" y="5476134"/>
            <a:ext cx="9316193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2A0A0EE-6586-40B6-8C14-AD922E2D258C}"/>
              </a:ext>
            </a:extLst>
          </p:cNvPr>
          <p:cNvCxnSpPr>
            <a:cxnSpLocks/>
          </p:cNvCxnSpPr>
          <p:nvPr/>
        </p:nvCxnSpPr>
        <p:spPr>
          <a:xfrm>
            <a:off x="0" y="3941887"/>
            <a:ext cx="9316193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049161-CE90-49E8-84E4-EA49FC62A0B8}"/>
              </a:ext>
            </a:extLst>
          </p:cNvPr>
          <p:cNvCxnSpPr>
            <a:cxnSpLocks/>
          </p:cNvCxnSpPr>
          <p:nvPr/>
        </p:nvCxnSpPr>
        <p:spPr>
          <a:xfrm>
            <a:off x="-36071" y="3688146"/>
            <a:ext cx="935226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125ED9B-2C06-48C9-840E-EDE0A1C50C87}"/>
              </a:ext>
            </a:extLst>
          </p:cNvPr>
          <p:cNvCxnSpPr>
            <a:cxnSpLocks/>
          </p:cNvCxnSpPr>
          <p:nvPr/>
        </p:nvCxnSpPr>
        <p:spPr>
          <a:xfrm>
            <a:off x="-36071" y="3437792"/>
            <a:ext cx="9352264" cy="0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19FFADD-5AFB-40DD-8CDE-24390F78ECAC}"/>
              </a:ext>
            </a:extLst>
          </p:cNvPr>
          <p:cNvCxnSpPr>
            <a:cxnSpLocks/>
            <a:endCxn id="278" idx="3"/>
          </p:cNvCxnSpPr>
          <p:nvPr/>
        </p:nvCxnSpPr>
        <p:spPr>
          <a:xfrm>
            <a:off x="-36071" y="4181877"/>
            <a:ext cx="9352264" cy="853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74490488-6DC6-4B00-895B-C738F1C421C9}"/>
              </a:ext>
            </a:extLst>
          </p:cNvPr>
          <p:cNvCxnSpPr>
            <a:cxnSpLocks/>
          </p:cNvCxnSpPr>
          <p:nvPr/>
        </p:nvCxnSpPr>
        <p:spPr>
          <a:xfrm>
            <a:off x="0" y="4951617"/>
            <a:ext cx="9316193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410DA90-8BF2-42D8-A3E5-67152C5D9362}"/>
              </a:ext>
            </a:extLst>
          </p:cNvPr>
          <p:cNvCxnSpPr>
            <a:cxnSpLocks/>
          </p:cNvCxnSpPr>
          <p:nvPr/>
        </p:nvCxnSpPr>
        <p:spPr>
          <a:xfrm flipV="1">
            <a:off x="0" y="5205432"/>
            <a:ext cx="4231320" cy="9557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85B8C96-0BBA-46F6-8718-2374D7FE035D}"/>
              </a:ext>
            </a:extLst>
          </p:cNvPr>
          <p:cNvSpPr/>
          <p:nvPr/>
        </p:nvSpPr>
        <p:spPr>
          <a:xfrm>
            <a:off x="115035" y="3314439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B9A1B74C-5B7F-4BBF-9729-C43B07662F70}"/>
              </a:ext>
            </a:extLst>
          </p:cNvPr>
          <p:cNvSpPr/>
          <p:nvPr/>
        </p:nvSpPr>
        <p:spPr>
          <a:xfrm>
            <a:off x="988689" y="5346924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806E169-ACCF-41CB-A883-81E67294A038}"/>
              </a:ext>
            </a:extLst>
          </p:cNvPr>
          <p:cNvSpPr/>
          <p:nvPr/>
        </p:nvSpPr>
        <p:spPr>
          <a:xfrm>
            <a:off x="-97918" y="1536592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1B21103-5138-4CAD-A78B-BD9F3166388F}"/>
              </a:ext>
            </a:extLst>
          </p:cNvPr>
          <p:cNvSpPr/>
          <p:nvPr/>
        </p:nvSpPr>
        <p:spPr>
          <a:xfrm>
            <a:off x="523686" y="4842568"/>
            <a:ext cx="3359214" cy="23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                      (</a:t>
            </a:r>
            <a:r>
              <a:rPr lang="en-US" sz="1600" dirty="0" err="1">
                <a:solidFill>
                  <a:schemeClr val="bg1"/>
                </a:solidFill>
              </a:rPr>
              <a:t>Llamazares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79150A2-567E-4471-B92F-92E7A17C264C}"/>
              </a:ext>
            </a:extLst>
          </p:cNvPr>
          <p:cNvSpPr/>
          <p:nvPr/>
        </p:nvSpPr>
        <p:spPr>
          <a:xfrm>
            <a:off x="979318" y="426013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68A6F5A-9E37-4305-A154-9152C77176E0}"/>
              </a:ext>
            </a:extLst>
          </p:cNvPr>
          <p:cNvSpPr/>
          <p:nvPr/>
        </p:nvSpPr>
        <p:spPr>
          <a:xfrm>
            <a:off x="979318" y="356635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4E78C7E-C8F7-417E-9601-E421FB70FFFF}"/>
              </a:ext>
            </a:extLst>
          </p:cNvPr>
          <p:cNvSpPr/>
          <p:nvPr/>
        </p:nvSpPr>
        <p:spPr>
          <a:xfrm>
            <a:off x="979318" y="514985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E2CD275A-6A64-45B2-9E59-F63D786565D6}"/>
              </a:ext>
            </a:extLst>
          </p:cNvPr>
          <p:cNvSpPr/>
          <p:nvPr/>
        </p:nvSpPr>
        <p:spPr>
          <a:xfrm>
            <a:off x="-110444" y="1797320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70C64DD9-8210-46A0-86EA-87A78F36CE70}"/>
              </a:ext>
            </a:extLst>
          </p:cNvPr>
          <p:cNvSpPr/>
          <p:nvPr/>
        </p:nvSpPr>
        <p:spPr>
          <a:xfrm>
            <a:off x="979318" y="367989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5080DAFB-DD9E-4F78-8016-FCBD4EC43D06}"/>
              </a:ext>
            </a:extLst>
          </p:cNvPr>
          <p:cNvSpPr/>
          <p:nvPr/>
        </p:nvSpPr>
        <p:spPr>
          <a:xfrm>
            <a:off x="610220" y="3904901"/>
            <a:ext cx="3938793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8D819DA2-50B6-499E-B40C-A806757546BC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9340513" cy="0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Oval 223">
            <a:extLst>
              <a:ext uri="{FF2B5EF4-FFF2-40B4-BE49-F238E27FC236}">
                <a16:creationId xmlns:a16="http://schemas.microsoft.com/office/drawing/2014/main" id="{EDDAB9B5-EB41-45A7-8B4B-F7A4A72AC281}"/>
              </a:ext>
            </a:extLst>
          </p:cNvPr>
          <p:cNvSpPr/>
          <p:nvPr/>
        </p:nvSpPr>
        <p:spPr>
          <a:xfrm>
            <a:off x="591542" y="40664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66FB9BCC-5FE6-4273-894E-858D550DC143}"/>
              </a:ext>
            </a:extLst>
          </p:cNvPr>
          <p:cNvSpPr/>
          <p:nvPr/>
        </p:nvSpPr>
        <p:spPr>
          <a:xfrm>
            <a:off x="148041" y="43078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58CE1499-E499-492D-9CC6-90F2A044BD4D}"/>
              </a:ext>
            </a:extLst>
          </p:cNvPr>
          <p:cNvCxnSpPr>
            <a:cxnSpLocks/>
          </p:cNvCxnSpPr>
          <p:nvPr/>
        </p:nvCxnSpPr>
        <p:spPr>
          <a:xfrm>
            <a:off x="2872553" y="2784265"/>
            <a:ext cx="6457102" cy="0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Oval 227">
            <a:extLst>
              <a:ext uri="{FF2B5EF4-FFF2-40B4-BE49-F238E27FC236}">
                <a16:creationId xmlns:a16="http://schemas.microsoft.com/office/drawing/2014/main" id="{FE7AD990-C2DC-4074-8071-E14E3797C1EC}"/>
              </a:ext>
            </a:extLst>
          </p:cNvPr>
          <p:cNvSpPr/>
          <p:nvPr/>
        </p:nvSpPr>
        <p:spPr>
          <a:xfrm>
            <a:off x="2297148" y="15474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7FEB9BC-DB5D-4BD6-8843-84726E46FF2C}"/>
              </a:ext>
            </a:extLst>
          </p:cNvPr>
          <p:cNvSpPr/>
          <p:nvPr/>
        </p:nvSpPr>
        <p:spPr>
          <a:xfrm>
            <a:off x="3257578" y="261470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Ciudadanos</a:t>
            </a:r>
            <a:r>
              <a:rPr lang="en-US" sz="1600" dirty="0">
                <a:solidFill>
                  <a:schemeClr val="tx1"/>
                </a:solidFill>
              </a:rPr>
              <a:t> (Rivera)</a:t>
            </a:r>
          </a:p>
        </p:txBody>
      </p: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4637F73-A9DC-46D9-8F59-A40FF21DD067}"/>
              </a:ext>
            </a:extLst>
          </p:cNvPr>
          <p:cNvCxnSpPr>
            <a:cxnSpLocks/>
          </p:cNvCxnSpPr>
          <p:nvPr/>
        </p:nvCxnSpPr>
        <p:spPr>
          <a:xfrm>
            <a:off x="6102819" y="1428816"/>
            <a:ext cx="3220193" cy="0"/>
          </a:xfrm>
          <a:prstGeom prst="line">
            <a:avLst/>
          </a:prstGeom>
          <a:ln w="190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C42EFD2F-8D85-4B62-8C4A-7ED1AF1894A3}"/>
              </a:ext>
            </a:extLst>
          </p:cNvPr>
          <p:cNvCxnSpPr>
            <a:cxnSpLocks/>
          </p:cNvCxnSpPr>
          <p:nvPr/>
        </p:nvCxnSpPr>
        <p:spPr>
          <a:xfrm>
            <a:off x="5888101" y="604364"/>
            <a:ext cx="309505" cy="80007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977BC74-AB9D-417C-93D0-6D5D1E18ECDD}"/>
              </a:ext>
            </a:extLst>
          </p:cNvPr>
          <p:cNvCxnSpPr>
            <a:cxnSpLocks/>
          </p:cNvCxnSpPr>
          <p:nvPr/>
        </p:nvCxnSpPr>
        <p:spPr>
          <a:xfrm flipV="1">
            <a:off x="5907648" y="1418730"/>
            <a:ext cx="285764" cy="195074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EA21427-C46F-4277-B8B8-312E6B9234A4}"/>
              </a:ext>
            </a:extLst>
          </p:cNvPr>
          <p:cNvSpPr/>
          <p:nvPr/>
        </p:nvSpPr>
        <p:spPr>
          <a:xfrm>
            <a:off x="5742956" y="4912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2D96898F-0F9B-4139-A244-4D617998931E}"/>
              </a:ext>
            </a:extLst>
          </p:cNvPr>
          <p:cNvSpPr/>
          <p:nvPr/>
        </p:nvSpPr>
        <p:spPr>
          <a:xfrm>
            <a:off x="5756247" y="15610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75495E3E-4ABD-421F-9608-3804FE030FC5}"/>
              </a:ext>
            </a:extLst>
          </p:cNvPr>
          <p:cNvSpPr/>
          <p:nvPr/>
        </p:nvSpPr>
        <p:spPr>
          <a:xfrm>
            <a:off x="5264759" y="1263036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Vox (</a:t>
            </a:r>
            <a:r>
              <a:rPr lang="en-US" sz="1600" dirty="0" err="1">
                <a:solidFill>
                  <a:schemeClr val="bg1"/>
                </a:solidFill>
              </a:rPr>
              <a:t>Abascal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EE183876-63BF-4A8F-B391-6BF767002C06}"/>
              </a:ext>
            </a:extLst>
          </p:cNvPr>
          <p:cNvSpPr/>
          <p:nvPr/>
        </p:nvSpPr>
        <p:spPr>
          <a:xfrm>
            <a:off x="3022083" y="1520725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(Rajoy)</a:t>
            </a: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A91CACB1-0CEA-4837-9C83-CED83E90F01E}"/>
              </a:ext>
            </a:extLst>
          </p:cNvPr>
          <p:cNvSpPr/>
          <p:nvPr/>
        </p:nvSpPr>
        <p:spPr>
          <a:xfrm>
            <a:off x="8309853" y="26550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0FE1780-A09C-40F9-9CAC-E58B4CDF7CB3}"/>
              </a:ext>
            </a:extLst>
          </p:cNvPr>
          <p:cNvSpPr/>
          <p:nvPr/>
        </p:nvSpPr>
        <p:spPr>
          <a:xfrm>
            <a:off x="4028696" y="38192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5A9235F-EB7D-4361-BAE8-2E3F36F1B8D7}"/>
              </a:ext>
            </a:extLst>
          </p:cNvPr>
          <p:cNvSpPr/>
          <p:nvPr/>
        </p:nvSpPr>
        <p:spPr>
          <a:xfrm>
            <a:off x="7040030" y="33272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08B4430F-EAEC-4E2F-983C-C6E9A88B21D4}"/>
              </a:ext>
            </a:extLst>
          </p:cNvPr>
          <p:cNvSpPr/>
          <p:nvPr/>
        </p:nvSpPr>
        <p:spPr>
          <a:xfrm>
            <a:off x="7218501" y="3316983"/>
            <a:ext cx="2111148" cy="23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PDeCat</a:t>
            </a:r>
            <a:r>
              <a:rPr lang="en-US" sz="1600" dirty="0">
                <a:solidFill>
                  <a:schemeClr val="bg1"/>
                </a:solidFill>
              </a:rPr>
              <a:t> (Puigdemont)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E9FE73B-39D2-4CC3-8C66-0398B55E10AC}"/>
              </a:ext>
            </a:extLst>
          </p:cNvPr>
          <p:cNvCxnSpPr>
            <a:cxnSpLocks/>
          </p:cNvCxnSpPr>
          <p:nvPr/>
        </p:nvCxnSpPr>
        <p:spPr>
          <a:xfrm flipV="1">
            <a:off x="4122162" y="4944398"/>
            <a:ext cx="384795" cy="286309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Oval 259">
            <a:extLst>
              <a:ext uri="{FF2B5EF4-FFF2-40B4-BE49-F238E27FC236}">
                <a16:creationId xmlns:a16="http://schemas.microsoft.com/office/drawing/2014/main" id="{D40A5BB9-238E-4D40-8539-A4DCB0D21917}"/>
              </a:ext>
            </a:extLst>
          </p:cNvPr>
          <p:cNvSpPr/>
          <p:nvPr/>
        </p:nvSpPr>
        <p:spPr>
          <a:xfrm>
            <a:off x="4317962" y="48235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C810BFC0-F8A0-4F97-888C-75EC0B9A0941}"/>
              </a:ext>
            </a:extLst>
          </p:cNvPr>
          <p:cNvCxnSpPr>
            <a:cxnSpLocks/>
          </p:cNvCxnSpPr>
          <p:nvPr/>
        </p:nvCxnSpPr>
        <p:spPr>
          <a:xfrm>
            <a:off x="3302345" y="3005844"/>
            <a:ext cx="6013848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6F5FFF9-BE38-462D-A754-778850C30A1C}"/>
              </a:ext>
            </a:extLst>
          </p:cNvPr>
          <p:cNvSpPr/>
          <p:nvPr/>
        </p:nvSpPr>
        <p:spPr>
          <a:xfrm>
            <a:off x="3460239" y="2727396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Díez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243FFDBE-0B5B-4B98-83CB-2618F269FB13}"/>
              </a:ext>
            </a:extLst>
          </p:cNvPr>
          <p:cNvSpPr/>
          <p:nvPr/>
        </p:nvSpPr>
        <p:spPr>
          <a:xfrm>
            <a:off x="6072172" y="4586593"/>
            <a:ext cx="1292575" cy="190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Podemos 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2608CA6E-1C55-422C-834D-31176416A86D}"/>
              </a:ext>
            </a:extLst>
          </p:cNvPr>
          <p:cNvSpPr/>
          <p:nvPr/>
        </p:nvSpPr>
        <p:spPr>
          <a:xfrm>
            <a:off x="7103220" y="45679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21CE6FB6-3910-4AD4-A7C4-54185205E0EF}"/>
              </a:ext>
            </a:extLst>
          </p:cNvPr>
          <p:cNvSpPr/>
          <p:nvPr/>
        </p:nvSpPr>
        <p:spPr>
          <a:xfrm>
            <a:off x="7170473" y="4574646"/>
            <a:ext cx="1877536" cy="24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UP (Iglesias) 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9AE044CE-43A6-4447-AE23-E3684943BDC7}"/>
              </a:ext>
            </a:extLst>
          </p:cNvPr>
          <p:cNvCxnSpPr>
            <a:cxnSpLocks/>
          </p:cNvCxnSpPr>
          <p:nvPr/>
        </p:nvCxnSpPr>
        <p:spPr>
          <a:xfrm flipV="1">
            <a:off x="5942325" y="4690549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8692F4B-D628-412F-9E5B-8082D468CE4E}"/>
              </a:ext>
            </a:extLst>
          </p:cNvPr>
          <p:cNvSpPr/>
          <p:nvPr/>
        </p:nvSpPr>
        <p:spPr>
          <a:xfrm>
            <a:off x="7283888" y="487170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(Garzón)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509F6EBF-34E3-4679-9E22-7ECE9A49D429}"/>
              </a:ext>
            </a:extLst>
          </p:cNvPr>
          <p:cNvSpPr/>
          <p:nvPr/>
        </p:nvSpPr>
        <p:spPr>
          <a:xfrm>
            <a:off x="6467163" y="391620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EH </a:t>
            </a:r>
            <a:r>
              <a:rPr lang="en-US" sz="1600" dirty="0" err="1">
                <a:solidFill>
                  <a:schemeClr val="bg1"/>
                </a:solidFill>
              </a:rPr>
              <a:t>Bildu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Otegi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5D742A4F-DF2E-4579-9FB2-11B0FB608EF5}"/>
              </a:ext>
            </a:extLst>
          </p:cNvPr>
          <p:cNvSpPr/>
          <p:nvPr/>
        </p:nvSpPr>
        <p:spPr>
          <a:xfrm>
            <a:off x="4853158" y="40553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BBB886EB-A3AD-4255-8942-856CE149DB25}"/>
              </a:ext>
            </a:extLst>
          </p:cNvPr>
          <p:cNvSpPr/>
          <p:nvPr/>
        </p:nvSpPr>
        <p:spPr>
          <a:xfrm>
            <a:off x="5324508" y="4871705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(Lara)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F87F2008-BA0F-43AD-BACE-6CB2D616930C}"/>
              </a:ext>
            </a:extLst>
          </p:cNvPr>
          <p:cNvSpPr/>
          <p:nvPr/>
        </p:nvSpPr>
        <p:spPr>
          <a:xfrm>
            <a:off x="7892622" y="155882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4B88DBD-2AFC-4A10-B43B-8CD7E1E9C7BB}"/>
              </a:ext>
            </a:extLst>
          </p:cNvPr>
          <p:cNvSpPr/>
          <p:nvPr/>
        </p:nvSpPr>
        <p:spPr>
          <a:xfrm>
            <a:off x="7283732" y="4275457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(Sánchez)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7EE2A586-F089-43C1-86EA-3DC88EB255A2}"/>
              </a:ext>
            </a:extLst>
          </p:cNvPr>
          <p:cNvSpPr/>
          <p:nvPr/>
        </p:nvSpPr>
        <p:spPr>
          <a:xfrm>
            <a:off x="7103220" y="43068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FE1715A0-0609-4F90-BF31-D9FCDECE7365}"/>
              </a:ext>
            </a:extLst>
          </p:cNvPr>
          <p:cNvSpPr/>
          <p:nvPr/>
        </p:nvSpPr>
        <p:spPr>
          <a:xfrm>
            <a:off x="5331234" y="43079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254285B2-DACD-4351-A629-EFCA5F2979DC}"/>
              </a:ext>
            </a:extLst>
          </p:cNvPr>
          <p:cNvSpPr/>
          <p:nvPr/>
        </p:nvSpPr>
        <p:spPr>
          <a:xfrm>
            <a:off x="5573289" y="4247818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(Rubalcaba)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1FE64B17-0433-4E9B-9E98-5686FF07EF67}"/>
              </a:ext>
            </a:extLst>
          </p:cNvPr>
          <p:cNvSpPr/>
          <p:nvPr/>
        </p:nvSpPr>
        <p:spPr>
          <a:xfrm>
            <a:off x="7668125" y="154040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(Casado)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54771E1-F9D8-4170-9B82-CFD9B6F40B3A}"/>
              </a:ext>
            </a:extLst>
          </p:cNvPr>
          <p:cNvSpPr/>
          <p:nvPr/>
        </p:nvSpPr>
        <p:spPr>
          <a:xfrm>
            <a:off x="6057386" y="12766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CE83D653-31E4-4123-BDFE-80F4FBC93F5C}"/>
              </a:ext>
            </a:extLst>
          </p:cNvPr>
          <p:cNvSpPr/>
          <p:nvPr/>
        </p:nvSpPr>
        <p:spPr>
          <a:xfrm>
            <a:off x="7438233" y="3583954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Junqueras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151CD942-6BDD-4748-9E3F-B39DA59A4FF5}"/>
              </a:ext>
            </a:extLst>
          </p:cNvPr>
          <p:cNvSpPr/>
          <p:nvPr/>
        </p:nvSpPr>
        <p:spPr>
          <a:xfrm>
            <a:off x="5127069" y="33032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(Mas)</a:t>
            </a:r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8A3EC27-38D9-4BF3-BFB4-6CC85FB8E5EA}"/>
              </a:ext>
            </a:extLst>
          </p:cNvPr>
          <p:cNvSpPr/>
          <p:nvPr/>
        </p:nvSpPr>
        <p:spPr>
          <a:xfrm>
            <a:off x="1876126" y="33078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642FFAB0-139F-4FDA-8DA4-F4D4B79778FD}"/>
              </a:ext>
            </a:extLst>
          </p:cNvPr>
          <p:cNvSpPr/>
          <p:nvPr/>
        </p:nvSpPr>
        <p:spPr>
          <a:xfrm>
            <a:off x="3596291" y="35672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E7360D88-7F54-48AB-AD1E-C8F4A8482FEC}"/>
              </a:ext>
            </a:extLst>
          </p:cNvPr>
          <p:cNvSpPr/>
          <p:nvPr/>
        </p:nvSpPr>
        <p:spPr>
          <a:xfrm>
            <a:off x="4886899" y="35672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4B11EA8E-C382-4150-AB3B-3A29E7847302}"/>
              </a:ext>
            </a:extLst>
          </p:cNvPr>
          <p:cNvSpPr/>
          <p:nvPr/>
        </p:nvSpPr>
        <p:spPr>
          <a:xfrm>
            <a:off x="7103220" y="481999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3B36FB1-76A0-4514-9FC4-F335B32B291A}"/>
              </a:ext>
            </a:extLst>
          </p:cNvPr>
          <p:cNvCxnSpPr>
            <a:cxnSpLocks/>
          </p:cNvCxnSpPr>
          <p:nvPr/>
        </p:nvCxnSpPr>
        <p:spPr>
          <a:xfrm>
            <a:off x="0" y="3214391"/>
            <a:ext cx="9316193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754EB96-8B92-4CC3-A8D5-7968A44338FE}"/>
              </a:ext>
            </a:extLst>
          </p:cNvPr>
          <p:cNvSpPr/>
          <p:nvPr/>
        </p:nvSpPr>
        <p:spPr>
          <a:xfrm>
            <a:off x="7122447" y="305881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Pontón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D6A1CA-7634-4B48-91CB-35E2CD9E4C1D}"/>
              </a:ext>
            </a:extLst>
          </p:cNvPr>
          <p:cNvSpPr/>
          <p:nvPr/>
        </p:nvSpPr>
        <p:spPr>
          <a:xfrm>
            <a:off x="9369953" y="1082075"/>
            <a:ext cx="2680352" cy="3869540"/>
          </a:xfrm>
          <a:prstGeom prst="roundRect">
            <a:avLst>
              <a:gd name="adj" fmla="val 7288"/>
            </a:avLst>
          </a:prstGeom>
          <a:solidFill>
            <a:schemeClr val="bg1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LEYENDA</a:t>
            </a:r>
          </a:p>
          <a:p>
            <a:pPr algn="ctr"/>
            <a:r>
              <a:rPr lang="es-ES" sz="1400" dirty="0">
                <a:solidFill>
                  <a:schemeClr val="tx1"/>
                </a:solidFill>
              </a:rPr>
              <a:t>Constitución/</a:t>
            </a:r>
            <a:r>
              <a:rPr lang="es-ES" sz="1400" dirty="0" err="1">
                <a:solidFill>
                  <a:schemeClr val="tx1"/>
                </a:solidFill>
              </a:rPr>
              <a:t>Proy</a:t>
            </a:r>
            <a:r>
              <a:rPr lang="es-ES" sz="1400" dirty="0">
                <a:solidFill>
                  <a:schemeClr val="tx1"/>
                </a:solidFill>
              </a:rPr>
              <a:t>. Const.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Golpe/Pronunciamiento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Magnicidio</a:t>
            </a:r>
            <a:r>
              <a:rPr lang="en-US" sz="1400" dirty="0">
                <a:solidFill>
                  <a:schemeClr val="tx1"/>
                </a:solidFill>
              </a:rPr>
              <a:t> del Jefe del Gob.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Elecciones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Generales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Civiles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Pres. </a:t>
            </a:r>
            <a:r>
              <a:rPr lang="en-US" sz="1400" dirty="0" err="1">
                <a:solidFill>
                  <a:schemeClr val="tx1"/>
                </a:solidFill>
              </a:rPr>
              <a:t>Consejo</a:t>
            </a:r>
            <a:r>
              <a:rPr lang="en-US" sz="1400" dirty="0">
                <a:solidFill>
                  <a:schemeClr val="tx1"/>
                </a:solidFill>
              </a:rPr>
              <a:t> de </a:t>
            </a:r>
            <a:r>
              <a:rPr lang="en-US" sz="1400" dirty="0" err="1">
                <a:solidFill>
                  <a:schemeClr val="tx1"/>
                </a:solidFill>
              </a:rPr>
              <a:t>Ministros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Reinado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República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Período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Adhesión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Alianza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Referéndum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160DE77-782F-4960-94D2-D2602D122322}"/>
              </a:ext>
            </a:extLst>
          </p:cNvPr>
          <p:cNvSpPr/>
          <p:nvPr/>
        </p:nvSpPr>
        <p:spPr>
          <a:xfrm>
            <a:off x="6885459" y="3669020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Urkullu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940AC92-AAFD-46D1-A45B-0FEC43373907}"/>
              </a:ext>
            </a:extLst>
          </p:cNvPr>
          <p:cNvSpPr/>
          <p:nvPr/>
        </p:nvSpPr>
        <p:spPr>
          <a:xfrm>
            <a:off x="7850288" y="2606177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Arrim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173" name="Diamond 172">
            <a:extLst>
              <a:ext uri="{FF2B5EF4-FFF2-40B4-BE49-F238E27FC236}">
                <a16:creationId xmlns:a16="http://schemas.microsoft.com/office/drawing/2014/main" id="{F9C14B59-61AB-4126-9D21-CFD6ABEBD024}"/>
              </a:ext>
            </a:extLst>
          </p:cNvPr>
          <p:cNvSpPr/>
          <p:nvPr/>
        </p:nvSpPr>
        <p:spPr>
          <a:xfrm>
            <a:off x="9416800" y="1224708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5" name="Flowchart: Summing Junction 174">
            <a:extLst>
              <a:ext uri="{FF2B5EF4-FFF2-40B4-BE49-F238E27FC236}">
                <a16:creationId xmlns:a16="http://schemas.microsoft.com/office/drawing/2014/main" id="{784AEFD9-F062-4E53-BF6F-FD669982ABE6}"/>
              </a:ext>
            </a:extLst>
          </p:cNvPr>
          <p:cNvSpPr/>
          <p:nvPr/>
        </p:nvSpPr>
        <p:spPr>
          <a:xfrm>
            <a:off x="9399386" y="165818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8FF32E0C-646F-4678-AB6E-B281ED2AD055}"/>
              </a:ext>
            </a:extLst>
          </p:cNvPr>
          <p:cNvSpPr/>
          <p:nvPr/>
        </p:nvSpPr>
        <p:spPr>
          <a:xfrm>
            <a:off x="9383712" y="252349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8" name="Flowchart: Punched Tape 177">
            <a:extLst>
              <a:ext uri="{FF2B5EF4-FFF2-40B4-BE49-F238E27FC236}">
                <a16:creationId xmlns:a16="http://schemas.microsoft.com/office/drawing/2014/main" id="{BC71DEA0-6DCF-473F-BDE6-1F1FF79B6335}"/>
              </a:ext>
            </a:extLst>
          </p:cNvPr>
          <p:cNvSpPr/>
          <p:nvPr/>
        </p:nvSpPr>
        <p:spPr>
          <a:xfrm>
            <a:off x="9398047" y="2951644"/>
            <a:ext cx="291689" cy="238709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BECDD4C-4820-4773-9332-0F918445FF21}"/>
              </a:ext>
            </a:extLst>
          </p:cNvPr>
          <p:cNvSpPr/>
          <p:nvPr/>
        </p:nvSpPr>
        <p:spPr>
          <a:xfrm>
            <a:off x="9397861" y="3357903"/>
            <a:ext cx="291689" cy="2387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14E1C31-B45A-4EAB-B2C2-FF222FF5126A}"/>
              </a:ext>
            </a:extLst>
          </p:cNvPr>
          <p:cNvSpPr/>
          <p:nvPr/>
        </p:nvSpPr>
        <p:spPr>
          <a:xfrm>
            <a:off x="9397861" y="3781204"/>
            <a:ext cx="291689" cy="23870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1" name="Star: 32 Points 180">
            <a:extLst>
              <a:ext uri="{FF2B5EF4-FFF2-40B4-BE49-F238E27FC236}">
                <a16:creationId xmlns:a16="http://schemas.microsoft.com/office/drawing/2014/main" id="{F75EBD0A-0B7A-441D-8273-2864FE3EC2E2}"/>
              </a:ext>
            </a:extLst>
          </p:cNvPr>
          <p:cNvSpPr/>
          <p:nvPr/>
        </p:nvSpPr>
        <p:spPr>
          <a:xfrm>
            <a:off x="9381993" y="2066525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A5CB82C7-4B30-4D4E-9C4F-3540265EBE10}"/>
              </a:ext>
            </a:extLst>
          </p:cNvPr>
          <p:cNvSpPr/>
          <p:nvPr/>
        </p:nvSpPr>
        <p:spPr>
          <a:xfrm>
            <a:off x="828781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4760CA2A-3897-4BA8-8799-1B458B8059D3}"/>
              </a:ext>
            </a:extLst>
          </p:cNvPr>
          <p:cNvSpPr/>
          <p:nvPr/>
        </p:nvSpPr>
        <p:spPr>
          <a:xfrm>
            <a:off x="8605694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8" name="Rectangle: Single Corner Snipped 187">
            <a:extLst>
              <a:ext uri="{FF2B5EF4-FFF2-40B4-BE49-F238E27FC236}">
                <a16:creationId xmlns:a16="http://schemas.microsoft.com/office/drawing/2014/main" id="{7F9DF36A-0637-43D3-9728-ACB9372F903C}"/>
              </a:ext>
            </a:extLst>
          </p:cNvPr>
          <p:cNvSpPr/>
          <p:nvPr/>
        </p:nvSpPr>
        <p:spPr>
          <a:xfrm>
            <a:off x="7031615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45714487-D840-4423-A404-9828D798A2A4}"/>
              </a:ext>
            </a:extLst>
          </p:cNvPr>
          <p:cNvSpPr/>
          <p:nvPr/>
        </p:nvSpPr>
        <p:spPr>
          <a:xfrm>
            <a:off x="658642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DE017B57-86CD-4940-A476-FA679998065B}"/>
              </a:ext>
            </a:extLst>
          </p:cNvPr>
          <p:cNvSpPr/>
          <p:nvPr/>
        </p:nvSpPr>
        <p:spPr>
          <a:xfrm>
            <a:off x="5290937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72B57A5-FE95-4618-A047-70B678AF36E6}"/>
              </a:ext>
            </a:extLst>
          </p:cNvPr>
          <p:cNvSpPr/>
          <p:nvPr/>
        </p:nvSpPr>
        <p:spPr>
          <a:xfrm>
            <a:off x="3589533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732D586A-1A00-42E0-9F78-F9DC4BE58B8B}"/>
              </a:ext>
            </a:extLst>
          </p:cNvPr>
          <p:cNvSpPr/>
          <p:nvPr/>
        </p:nvSpPr>
        <p:spPr>
          <a:xfrm>
            <a:off x="1874111" y="2142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67EF7C08-DF70-45B9-A1C4-05A48FD93ED0}"/>
              </a:ext>
            </a:extLst>
          </p:cNvPr>
          <p:cNvSpPr/>
          <p:nvPr/>
        </p:nvSpPr>
        <p:spPr>
          <a:xfrm>
            <a:off x="121824" y="20262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Arrow: Right 207">
            <a:extLst>
              <a:ext uri="{FF2B5EF4-FFF2-40B4-BE49-F238E27FC236}">
                <a16:creationId xmlns:a16="http://schemas.microsoft.com/office/drawing/2014/main" id="{F644CD44-C040-4DBC-A752-15EFFF525A93}"/>
              </a:ext>
            </a:extLst>
          </p:cNvPr>
          <p:cNvSpPr/>
          <p:nvPr/>
        </p:nvSpPr>
        <p:spPr>
          <a:xfrm>
            <a:off x="9409420" y="4139069"/>
            <a:ext cx="352392" cy="414428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942A5844-42D5-4C82-9767-FAA6F520AFC1}"/>
              </a:ext>
            </a:extLst>
          </p:cNvPr>
          <p:cNvSpPr/>
          <p:nvPr/>
        </p:nvSpPr>
        <p:spPr>
          <a:xfrm>
            <a:off x="9461011" y="464294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9989104-C422-4876-B088-521333C946F8}"/>
              </a:ext>
            </a:extLst>
          </p:cNvPr>
          <p:cNvSpPr/>
          <p:nvPr/>
        </p:nvSpPr>
        <p:spPr>
          <a:xfrm>
            <a:off x="2323419" y="21013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5095C-B8EE-4859-8ADD-967AB0694FBF}"/>
              </a:ext>
            </a:extLst>
          </p:cNvPr>
          <p:cNvSpPr txBox="1"/>
          <p:nvPr/>
        </p:nvSpPr>
        <p:spPr>
          <a:xfrm>
            <a:off x="9777097" y="6346285"/>
            <a:ext cx="18870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/>
              <a:t>Elaborated</a:t>
            </a:r>
            <a:r>
              <a:rPr lang="es-ES" sz="1100" dirty="0"/>
              <a:t> </a:t>
            </a:r>
            <a:r>
              <a:rPr lang="es-ES" sz="1100" dirty="0" err="1"/>
              <a:t>by</a:t>
            </a:r>
            <a:r>
              <a:rPr lang="es-ES" sz="1100" dirty="0"/>
              <a:t> Alex Gil-Gómez</a:t>
            </a:r>
          </a:p>
          <a:p>
            <a:r>
              <a:rPr lang="es-ES" sz="1100" dirty="0"/>
              <a:t>@Alex</a:t>
            </a:r>
            <a:r>
              <a:rPr lang="en-US" sz="1100" dirty="0"/>
              <a:t>_</a:t>
            </a:r>
            <a:r>
              <a:rPr lang="en-US" sz="1100" dirty="0" err="1"/>
              <a:t>glgz</a:t>
            </a:r>
            <a:endParaRPr lang="en-US" sz="1100" dirty="0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6AA4CED-F489-41D7-B7AF-377B79E1A65C}"/>
              </a:ext>
            </a:extLst>
          </p:cNvPr>
          <p:cNvCxnSpPr>
            <a:cxnSpLocks/>
          </p:cNvCxnSpPr>
          <p:nvPr/>
        </p:nvCxnSpPr>
        <p:spPr>
          <a:xfrm flipV="1">
            <a:off x="3810751" y="5206433"/>
            <a:ext cx="5515907" cy="4988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C5573832-3F1A-45FA-956D-7E53883A0CCD}"/>
              </a:ext>
            </a:extLst>
          </p:cNvPr>
          <p:cNvCxnSpPr>
            <a:cxnSpLocks/>
          </p:cNvCxnSpPr>
          <p:nvPr/>
        </p:nvCxnSpPr>
        <p:spPr>
          <a:xfrm>
            <a:off x="5000896" y="4939818"/>
            <a:ext cx="182843" cy="32488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02D78346-87C3-48BE-93CC-AA43311F4DAD}"/>
              </a:ext>
            </a:extLst>
          </p:cNvPr>
          <p:cNvSpPr/>
          <p:nvPr/>
        </p:nvSpPr>
        <p:spPr>
          <a:xfrm>
            <a:off x="4879347" y="48146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8470A9C-7B7B-4862-B01A-E1BC23F524FC}"/>
              </a:ext>
            </a:extLst>
          </p:cNvPr>
          <p:cNvSpPr/>
          <p:nvPr/>
        </p:nvSpPr>
        <p:spPr>
          <a:xfrm>
            <a:off x="4984364" y="50904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4877D0C9-26AE-43F3-8941-59882B96EE20}"/>
              </a:ext>
            </a:extLst>
          </p:cNvPr>
          <p:cNvSpPr/>
          <p:nvPr/>
        </p:nvSpPr>
        <p:spPr>
          <a:xfrm>
            <a:off x="4050538" y="507291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971AB8D-B6B7-42F3-8294-93E0B6B395BC}"/>
              </a:ext>
            </a:extLst>
          </p:cNvPr>
          <p:cNvSpPr/>
          <p:nvPr/>
        </p:nvSpPr>
        <p:spPr>
          <a:xfrm>
            <a:off x="7254815" y="5132668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Equo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Uralde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F4803D7-BE65-4650-8C86-21B985F50B1B}"/>
              </a:ext>
            </a:extLst>
          </p:cNvPr>
          <p:cNvCxnSpPr>
            <a:cxnSpLocks/>
            <a:stCxn id="192" idx="2"/>
          </p:cNvCxnSpPr>
          <p:nvPr/>
        </p:nvCxnSpPr>
        <p:spPr>
          <a:xfrm flipV="1">
            <a:off x="8159265" y="5724555"/>
            <a:ext cx="1164265" cy="9526"/>
          </a:xfrm>
          <a:prstGeom prst="line">
            <a:avLst/>
          </a:prstGeom>
          <a:ln w="190500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Oval 191">
            <a:extLst>
              <a:ext uri="{FF2B5EF4-FFF2-40B4-BE49-F238E27FC236}">
                <a16:creationId xmlns:a16="http://schemas.microsoft.com/office/drawing/2014/main" id="{8FA7DE9B-2E52-46AB-8DB6-96D9916F6E18}"/>
              </a:ext>
            </a:extLst>
          </p:cNvPr>
          <p:cNvSpPr/>
          <p:nvPr/>
        </p:nvSpPr>
        <p:spPr>
          <a:xfrm>
            <a:off x="8159265" y="561149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48A247C7-8529-4E80-8B64-1E45DD6373A0}"/>
              </a:ext>
            </a:extLst>
          </p:cNvPr>
          <p:cNvSpPr/>
          <p:nvPr/>
        </p:nvSpPr>
        <p:spPr>
          <a:xfrm>
            <a:off x="8258404" y="5568427"/>
            <a:ext cx="127591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MP (</a:t>
            </a:r>
            <a:r>
              <a:rPr lang="en-US" sz="1600" dirty="0" err="1">
                <a:solidFill>
                  <a:schemeClr val="tx1"/>
                </a:solidFill>
              </a:rPr>
              <a:t>Errej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65BDB0B-EE53-4AB3-92F5-2ECC1663F95F}"/>
              </a:ext>
            </a:extLst>
          </p:cNvPr>
          <p:cNvSpPr/>
          <p:nvPr/>
        </p:nvSpPr>
        <p:spPr>
          <a:xfrm>
            <a:off x="3168878" y="2863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1A522C5-5D19-453D-81F1-CB76C8539B02}"/>
              </a:ext>
            </a:extLst>
          </p:cNvPr>
          <p:cNvSpPr/>
          <p:nvPr/>
        </p:nvSpPr>
        <p:spPr>
          <a:xfrm>
            <a:off x="6870358" y="2727957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(Brown)</a:t>
            </a: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833F9892-7A56-4EBA-B7BE-73CD5AF20FE6}"/>
              </a:ext>
            </a:extLst>
          </p:cNvPr>
          <p:cNvSpPr/>
          <p:nvPr/>
        </p:nvSpPr>
        <p:spPr>
          <a:xfrm>
            <a:off x="2677951" y="236954"/>
            <a:ext cx="586271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 UE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3C0D4779-1767-4052-A250-2A3513811D18}"/>
              </a:ext>
            </a:extLst>
          </p:cNvPr>
          <p:cNvCxnSpPr>
            <a:cxnSpLocks/>
          </p:cNvCxnSpPr>
          <p:nvPr/>
        </p:nvCxnSpPr>
        <p:spPr>
          <a:xfrm flipV="1">
            <a:off x="6744017" y="2763859"/>
            <a:ext cx="296559" cy="267377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Oval 232">
            <a:extLst>
              <a:ext uri="{FF2B5EF4-FFF2-40B4-BE49-F238E27FC236}">
                <a16:creationId xmlns:a16="http://schemas.microsoft.com/office/drawing/2014/main" id="{C14977E4-08E7-4260-B8BF-0CDA27A44600}"/>
              </a:ext>
            </a:extLst>
          </p:cNvPr>
          <p:cNvSpPr/>
          <p:nvPr/>
        </p:nvSpPr>
        <p:spPr>
          <a:xfrm>
            <a:off x="6597651" y="28834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E58F2DD-7EEA-4759-AC72-6B49356711B8}"/>
              </a:ext>
            </a:extLst>
          </p:cNvPr>
          <p:cNvSpPr/>
          <p:nvPr/>
        </p:nvSpPr>
        <p:spPr>
          <a:xfrm>
            <a:off x="2792046" y="26622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7F5CB9E9-4116-4974-9033-94A20A09BBB1}"/>
              </a:ext>
            </a:extLst>
          </p:cNvPr>
          <p:cNvSpPr/>
          <p:nvPr/>
        </p:nvSpPr>
        <p:spPr>
          <a:xfrm>
            <a:off x="6063325" y="45658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57AA06D1-B33E-4B56-AC25-6C36F6AEF62C}"/>
              </a:ext>
            </a:extLst>
          </p:cNvPr>
          <p:cNvSpPr/>
          <p:nvPr/>
        </p:nvSpPr>
        <p:spPr>
          <a:xfrm>
            <a:off x="5356072" y="267837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1333273F-DBC9-4C8D-923D-4D61603E6DBB}"/>
              </a:ext>
            </a:extLst>
          </p:cNvPr>
          <p:cNvCxnSpPr>
            <a:cxnSpLocks/>
          </p:cNvCxnSpPr>
          <p:nvPr/>
        </p:nvCxnSpPr>
        <p:spPr>
          <a:xfrm>
            <a:off x="-26034" y="2209157"/>
            <a:ext cx="9332533" cy="0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>
            <a:extLst>
              <a:ext uri="{FF2B5EF4-FFF2-40B4-BE49-F238E27FC236}">
                <a16:creationId xmlns:a16="http://schemas.microsoft.com/office/drawing/2014/main" id="{806DAFCA-CCEB-49A6-B3BD-94E6839D4C18}"/>
              </a:ext>
            </a:extLst>
          </p:cNvPr>
          <p:cNvSpPr/>
          <p:nvPr/>
        </p:nvSpPr>
        <p:spPr>
          <a:xfrm>
            <a:off x="6605354" y="20623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123F37A-0C17-4AF3-B7AC-6E041C051DA6}"/>
              </a:ext>
            </a:extLst>
          </p:cNvPr>
          <p:cNvSpPr/>
          <p:nvPr/>
        </p:nvSpPr>
        <p:spPr>
          <a:xfrm>
            <a:off x="-131902" y="2052381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7BF0A3C-836A-4751-B330-104E9FAB93BA}"/>
              </a:ext>
            </a:extLst>
          </p:cNvPr>
          <p:cNvSpPr/>
          <p:nvPr/>
        </p:nvSpPr>
        <p:spPr>
          <a:xfrm>
            <a:off x="7070058" y="2052403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AxS</a:t>
            </a:r>
            <a:r>
              <a:rPr lang="es-ES" sz="1600" dirty="0">
                <a:solidFill>
                  <a:schemeClr val="tx1"/>
                </a:solidFill>
              </a:rPr>
              <a:t>í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8194" name="Picture 2" descr="La historia de «Hipómenes» y «Atalanta», el león y la leona que custodian  el Congreso">
            <a:extLst>
              <a:ext uri="{FF2B5EF4-FFF2-40B4-BE49-F238E27FC236}">
                <a16:creationId xmlns:a16="http://schemas.microsoft.com/office/drawing/2014/main" id="{53121271-3566-4418-93D9-CFD017BF4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4"/>
          <a:stretch/>
        </p:blipFill>
        <p:spPr bwMode="auto">
          <a:xfrm>
            <a:off x="9793993" y="5030132"/>
            <a:ext cx="1952093" cy="13046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PAIN. 1868 AR Medallic Pattern 5 Pesetas. NGC MS63 Madrid X A1. | eBay">
            <a:extLst>
              <a:ext uri="{FF2B5EF4-FFF2-40B4-BE49-F238E27FC236}">
                <a16:creationId xmlns:a16="http://schemas.microsoft.com/office/drawing/2014/main" id="{A33A2DAC-5D76-4C23-9D2C-84F903D90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579" b="92398" l="52846" r="97709">
                        <a14:foregroundMark x1="55654" y1="69737" x2="56024" y2="32895"/>
                        <a14:foregroundMark x1="53289" y1="64035" x2="56319" y2="28216"/>
                        <a14:foregroundMark x1="53141" y1="39620" x2="55358" y2="29532"/>
                        <a14:foregroundMark x1="65115" y1="12573" x2="85588" y2="12865"/>
                        <a14:foregroundMark x1="66149" y1="10526" x2="83518" y2="10965"/>
                        <a14:foregroundMark x1="68810" y1="7895" x2="85588" y2="14181"/>
                        <a14:foregroundMark x1="78492" y1="7602" x2="86548" y2="13596"/>
                        <a14:foregroundMark x1="79157" y1="8187" x2="85883" y2="11842"/>
                        <a14:foregroundMark x1="79305" y1="7602" x2="86918" y2="14912"/>
                        <a14:foregroundMark x1="84848" y1="10965" x2="78788" y2="7602"/>
                        <a14:foregroundMark x1="79305" y1="7602" x2="85366" y2="11550"/>
                        <a14:foregroundMark x1="91500" y1="22953" x2="93644" y2="71345"/>
                        <a14:foregroundMark x1="93644" y1="71345" x2="92461" y2="76023"/>
                        <a14:foregroundMark x1="93496" y1="67982" x2="95713" y2="48684"/>
                        <a14:foregroundMark x1="95048" y1="69737" x2="97709" y2="48246"/>
                        <a14:foregroundMark x1="65484" y1="90351" x2="78788" y2="87719"/>
                        <a14:foregroundMark x1="64080" y1="89766" x2="77753" y2="92398"/>
                        <a14:foregroundMark x1="79675" y1="6871" x2="87953" y2="16959"/>
                        <a14:foregroundMark x1="83370" y1="8626" x2="80636" y2="6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 bwMode="auto">
          <a:xfrm>
            <a:off x="10971079" y="8152"/>
            <a:ext cx="1003170" cy="102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PAIN. 1868 AR Medallic Pattern 5 Pesetas. NGC MS63 Madrid X A1. | eBay">
            <a:extLst>
              <a:ext uri="{FF2B5EF4-FFF2-40B4-BE49-F238E27FC236}">
                <a16:creationId xmlns:a16="http://schemas.microsoft.com/office/drawing/2014/main" id="{61F71604-1F5B-4BC0-B9F2-3B1D8655C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433" b="93275" l="1922" r="47302">
                        <a14:foregroundMark x1="4435" y1="57749" x2="5839" y2="48684"/>
                        <a14:foregroundMark x1="4952" y1="71930" x2="4139" y2="35234"/>
                        <a14:foregroundMark x1="2882" y1="58772" x2="1922" y2="49123"/>
                        <a14:foregroundMark x1="3622" y1="66959" x2="3622" y2="66959"/>
                        <a14:foregroundMark x1="3104" y1="63889" x2="4287" y2="69298"/>
                        <a14:foregroundMark x1="15521" y1="89474" x2="26016" y2="93421"/>
                        <a14:foregroundMark x1="28899" y1="93129" x2="35403" y2="90058"/>
                        <a14:foregroundMark x1="41168" y1="80702" x2="46415" y2="44298"/>
                        <a14:foregroundMark x1="32299" y1="9357" x2="14634" y2="11111"/>
                        <a14:foregroundMark x1="29416" y1="8041" x2="21286" y2="7310"/>
                        <a14:foregroundMark x1="26903" y1="6433" x2="13452" y2="13743"/>
                        <a14:foregroundMark x1="14486" y1="9357" x2="19438" y2="7018"/>
                        <a14:foregroundMark x1="46933" y1="39620" x2="47302" y2="56433"/>
                        <a14:foregroundMark x1="13082" y1="11404" x2="14782" y2="11404"/>
                        <a14:foregroundMark x1="13304" y1="11696" x2="21803" y2="64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750"/>
          <a:stretch/>
        </p:blipFill>
        <p:spPr bwMode="auto">
          <a:xfrm>
            <a:off x="9494959" y="7114"/>
            <a:ext cx="1008349" cy="10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9" name="Speech Bubble: Rectangle 258">
            <a:extLst>
              <a:ext uri="{FF2B5EF4-FFF2-40B4-BE49-F238E27FC236}">
                <a16:creationId xmlns:a16="http://schemas.microsoft.com/office/drawing/2014/main" id="{7C8BB2EA-2D66-4A71-A976-6B6887C8F89A}"/>
              </a:ext>
            </a:extLst>
          </p:cNvPr>
          <p:cNvSpPr/>
          <p:nvPr/>
        </p:nvSpPr>
        <p:spPr>
          <a:xfrm>
            <a:off x="4840108" y="221076"/>
            <a:ext cx="38840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15M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52325C19-9CE8-4162-AE78-14E8418E5388}"/>
              </a:ext>
            </a:extLst>
          </p:cNvPr>
          <p:cNvSpPr/>
          <p:nvPr/>
        </p:nvSpPr>
        <p:spPr>
          <a:xfrm>
            <a:off x="973545" y="192976"/>
            <a:ext cx="38840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Euro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26219-8579-4852-8880-2D2BEB763F99}"/>
              </a:ext>
            </a:extLst>
          </p:cNvPr>
          <p:cNvSpPr/>
          <p:nvPr/>
        </p:nvSpPr>
        <p:spPr>
          <a:xfrm>
            <a:off x="339098" y="426013"/>
            <a:ext cx="4974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076" name="Picture 4" descr="José María Aznar - Wikipedia, la enciclopedia libre">
            <a:extLst>
              <a:ext uri="{FF2B5EF4-FFF2-40B4-BE49-F238E27FC236}">
                <a16:creationId xmlns:a16="http://schemas.microsoft.com/office/drawing/2014/main" id="{44DC4116-5814-4C65-8700-5B5B00FD9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3" t="5609" r="18671" b="30082"/>
          <a:stretch/>
        </p:blipFill>
        <p:spPr bwMode="auto">
          <a:xfrm>
            <a:off x="56661" y="735991"/>
            <a:ext cx="666920" cy="8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osé Luis Rodríguez Zapatero | prime minister of Spain | Britannica">
            <a:extLst>
              <a:ext uri="{FF2B5EF4-FFF2-40B4-BE49-F238E27FC236}">
                <a16:creationId xmlns:a16="http://schemas.microsoft.com/office/drawing/2014/main" id="{0931304F-5444-4410-911F-F1EAD1C5F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94"/>
          <a:stretch/>
        </p:blipFill>
        <p:spPr bwMode="auto">
          <a:xfrm>
            <a:off x="750131" y="735991"/>
            <a:ext cx="725959" cy="81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CFACC30-6982-4865-8560-A2D207C03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4" b="12266"/>
          <a:stretch/>
        </p:blipFill>
        <p:spPr bwMode="auto">
          <a:xfrm>
            <a:off x="14080" y="2317188"/>
            <a:ext cx="537085" cy="6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lbert Rivera, de una foto desnudo a líder de la oposición">
            <a:extLst>
              <a:ext uri="{FF2B5EF4-FFF2-40B4-BE49-F238E27FC236}">
                <a16:creationId xmlns:a16="http://schemas.microsoft.com/office/drawing/2014/main" id="{CCFD64C7-0D92-4818-B0C7-4217D964A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3" r="32473" b="13650"/>
          <a:stretch/>
        </p:blipFill>
        <p:spPr bwMode="auto">
          <a:xfrm>
            <a:off x="5147791" y="742620"/>
            <a:ext cx="616850" cy="77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ablo Iglesias 🔻 (@PabloIglesias) | Twitter">
            <a:extLst>
              <a:ext uri="{FF2B5EF4-FFF2-40B4-BE49-F238E27FC236}">
                <a16:creationId xmlns:a16="http://schemas.microsoft.com/office/drawing/2014/main" id="{41702AC9-A56E-4C04-BC97-CD6A2E519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09" y="720363"/>
            <a:ext cx="809101" cy="8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Pedro Sánchez - Wikipedia">
            <a:extLst>
              <a:ext uri="{FF2B5EF4-FFF2-40B4-BE49-F238E27FC236}">
                <a16:creationId xmlns:a16="http://schemas.microsoft.com/office/drawing/2014/main" id="{48331427-0178-4423-BEDD-869D2E855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6"/>
          <a:stretch/>
        </p:blipFill>
        <p:spPr bwMode="auto">
          <a:xfrm>
            <a:off x="2890388" y="725213"/>
            <a:ext cx="695464" cy="81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osa Díez compara a los socialistas con los cómplices del exterminio nazi">
            <a:extLst>
              <a:ext uri="{FF2B5EF4-FFF2-40B4-BE49-F238E27FC236}">
                <a16:creationId xmlns:a16="http://schemas.microsoft.com/office/drawing/2014/main" id="{BAB90B56-6F67-4ACB-968E-923E55BC4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7" r="25566" b="11108"/>
          <a:stretch/>
        </p:blipFill>
        <p:spPr bwMode="auto">
          <a:xfrm>
            <a:off x="6846183" y="730143"/>
            <a:ext cx="477713" cy="55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Josep Lluís Carod Rovira - Alchetron, the free social encyclopedia">
            <a:extLst>
              <a:ext uri="{FF2B5EF4-FFF2-40B4-BE49-F238E27FC236}">
                <a16:creationId xmlns:a16="http://schemas.microsoft.com/office/drawing/2014/main" id="{93267352-E78F-40E0-BE39-36286127A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0" t="8392" r="22456" b="24911"/>
          <a:stretch/>
        </p:blipFill>
        <p:spPr bwMode="auto">
          <a:xfrm>
            <a:off x="1093797" y="2312889"/>
            <a:ext cx="564323" cy="62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Reclaman 4,9 millones de euros a Artur Mas como responsable contable del  9-N | Cataluña">
            <a:extLst>
              <a:ext uri="{FF2B5EF4-FFF2-40B4-BE49-F238E27FC236}">
                <a16:creationId xmlns:a16="http://schemas.microsoft.com/office/drawing/2014/main" id="{3EA99888-03C2-41CD-9780-6F4BE154D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0" t="2847" r="20410" b="46499"/>
          <a:stretch/>
        </p:blipFill>
        <p:spPr bwMode="auto">
          <a:xfrm>
            <a:off x="1682647" y="2310467"/>
            <a:ext cx="671858" cy="63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Una diagnosis sobre el nacionalismo gallego - Xosé Manuel Beiras | Sin  Permiso">
            <a:extLst>
              <a:ext uri="{FF2B5EF4-FFF2-40B4-BE49-F238E27FC236}">
                <a16:creationId xmlns:a16="http://schemas.microsoft.com/office/drawing/2014/main" id="{17795415-8B73-456C-B1A4-3B1CC1FC1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9" t="-801" r="6339" b="23179"/>
          <a:stretch/>
        </p:blipFill>
        <p:spPr bwMode="auto">
          <a:xfrm>
            <a:off x="4022767" y="2311475"/>
            <a:ext cx="305398" cy="37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Carles Puigdemont - Wikipedia, la enciclopedia libre">
            <a:extLst>
              <a:ext uri="{FF2B5EF4-FFF2-40B4-BE49-F238E27FC236}">
                <a16:creationId xmlns:a16="http://schemas.microsoft.com/office/drawing/2014/main" id="{3E17E167-B1DA-4F84-9639-3701FB916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09"/>
          <a:stretch/>
        </p:blipFill>
        <p:spPr bwMode="auto">
          <a:xfrm>
            <a:off x="8226043" y="710965"/>
            <a:ext cx="584744" cy="59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Arnaldo Otegui: El socio de Pedro Sánchez no es un hombre de paz |  Investidura Pedro Sánchez">
            <a:extLst>
              <a:ext uri="{FF2B5EF4-FFF2-40B4-BE49-F238E27FC236}">
                <a16:creationId xmlns:a16="http://schemas.microsoft.com/office/drawing/2014/main" id="{F654CF82-6107-4C9F-85C8-6377F8B05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3" t="1313" r="23236" b="9435"/>
          <a:stretch/>
        </p:blipFill>
        <p:spPr bwMode="auto">
          <a:xfrm>
            <a:off x="7739457" y="711837"/>
            <a:ext cx="466550" cy="59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Cayo Lara - Wikipedia">
            <a:extLst>
              <a:ext uri="{FF2B5EF4-FFF2-40B4-BE49-F238E27FC236}">
                <a16:creationId xmlns:a16="http://schemas.microsoft.com/office/drawing/2014/main" id="{C1E423E7-078F-43B3-9D7E-AFBA0C12C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759" b="10954"/>
          <a:stretch/>
        </p:blipFill>
        <p:spPr bwMode="auto">
          <a:xfrm>
            <a:off x="7340525" y="720981"/>
            <a:ext cx="378514" cy="5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Oriol Junqueras 🎗️ (@junqueras) | Twitter">
            <a:extLst>
              <a:ext uri="{FF2B5EF4-FFF2-40B4-BE49-F238E27FC236}">
                <a16:creationId xmlns:a16="http://schemas.microsoft.com/office/drawing/2014/main" id="{FE7D8F81-F4B8-4235-80B2-6CE4C685B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8" t="9793" r="14729" b="19489"/>
          <a:stretch/>
        </p:blipFill>
        <p:spPr bwMode="auto">
          <a:xfrm>
            <a:off x="8819724" y="719303"/>
            <a:ext cx="471615" cy="59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Picture 42" descr="Gaspar Llamazares (@GLlamazares) | Twitter">
            <a:extLst>
              <a:ext uri="{FF2B5EF4-FFF2-40B4-BE49-F238E27FC236}">
                <a16:creationId xmlns:a16="http://schemas.microsoft.com/office/drawing/2014/main" id="{B8E9AA4F-07C6-4CE0-A206-67EB31585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7818" r="23436" b="39390"/>
          <a:stretch/>
        </p:blipFill>
        <p:spPr bwMode="auto">
          <a:xfrm>
            <a:off x="4465246" y="728787"/>
            <a:ext cx="655725" cy="79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 descr="Basque Regional President Juan Jose Ibarretxe is pictured prior to... News  Photo - Getty Images">
            <a:extLst>
              <a:ext uri="{FF2B5EF4-FFF2-40B4-BE49-F238E27FC236}">
                <a16:creationId xmlns:a16="http://schemas.microsoft.com/office/drawing/2014/main" id="{D6EE0A31-591E-42BA-90E9-8B19CA150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1" t="984" r="51083" b="72168"/>
          <a:stretch/>
        </p:blipFill>
        <p:spPr bwMode="auto">
          <a:xfrm>
            <a:off x="583748" y="2313053"/>
            <a:ext cx="495565" cy="62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8" name="Picture 56" descr="Muere Alfredo Pérez Rubalcaba, el político socialista que fraguó la derrota  de ETA | España | EL PAÍS">
            <a:extLst>
              <a:ext uri="{FF2B5EF4-FFF2-40B4-BE49-F238E27FC236}">
                <a16:creationId xmlns:a16="http://schemas.microsoft.com/office/drawing/2014/main" id="{EFF3BE86-2860-4FE0-AC0E-38DFAFB7F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3" t="6766" r="31824" b="23402"/>
          <a:stretch/>
        </p:blipFill>
        <p:spPr bwMode="auto">
          <a:xfrm>
            <a:off x="1488283" y="735907"/>
            <a:ext cx="692738" cy="8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0" name="Picture 58" descr="Mariano Rajoy - Wikipedia, la enciclopedia libre">
            <a:extLst>
              <a:ext uri="{FF2B5EF4-FFF2-40B4-BE49-F238E27FC236}">
                <a16:creationId xmlns:a16="http://schemas.microsoft.com/office/drawing/2014/main" id="{099027E4-62AA-417F-841E-5188F0756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9" r="8573" b="24609"/>
          <a:stretch/>
        </p:blipFill>
        <p:spPr bwMode="auto">
          <a:xfrm>
            <a:off x="2191244" y="729293"/>
            <a:ext cx="645683" cy="8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1" name="Oval 270">
            <a:extLst>
              <a:ext uri="{FF2B5EF4-FFF2-40B4-BE49-F238E27FC236}">
                <a16:creationId xmlns:a16="http://schemas.microsoft.com/office/drawing/2014/main" id="{A4F8C6D6-3B5A-4657-BB8F-A3632A5F410E}"/>
              </a:ext>
            </a:extLst>
          </p:cNvPr>
          <p:cNvSpPr/>
          <p:nvPr/>
        </p:nvSpPr>
        <p:spPr>
          <a:xfrm>
            <a:off x="7454535" y="226854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72" name="Speech Bubble: Rectangle 271">
            <a:extLst>
              <a:ext uri="{FF2B5EF4-FFF2-40B4-BE49-F238E27FC236}">
                <a16:creationId xmlns:a16="http://schemas.microsoft.com/office/drawing/2014/main" id="{D1BDCF47-59B6-48F9-B715-2D326C3136AD}"/>
              </a:ext>
            </a:extLst>
          </p:cNvPr>
          <p:cNvSpPr/>
          <p:nvPr/>
        </p:nvSpPr>
        <p:spPr>
          <a:xfrm>
            <a:off x="7650685" y="47854"/>
            <a:ext cx="426365" cy="242201"/>
          </a:xfrm>
          <a:prstGeom prst="wedgeRectCallout">
            <a:avLst>
              <a:gd name="adj1" fmla="val -68647"/>
              <a:gd name="adj2" fmla="val 3433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 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43AF520D-C21F-4524-8CDC-6C4CA8394773}"/>
              </a:ext>
            </a:extLst>
          </p:cNvPr>
          <p:cNvSpPr/>
          <p:nvPr/>
        </p:nvSpPr>
        <p:spPr>
          <a:xfrm>
            <a:off x="2166887" y="4542166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Matr</a:t>
            </a:r>
            <a:r>
              <a:rPr lang="es-ES" sz="800" dirty="0">
                <a:solidFill>
                  <a:schemeClr val="tx1"/>
                </a:solidFill>
              </a:rPr>
              <a:t>. Igual.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1E0FD7E2-3095-46AB-AA62-D44CF46E6982}"/>
              </a:ext>
            </a:extLst>
          </p:cNvPr>
          <p:cNvSpPr/>
          <p:nvPr/>
        </p:nvSpPr>
        <p:spPr>
          <a:xfrm>
            <a:off x="3015497" y="4541397"/>
            <a:ext cx="567556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</a:t>
            </a:r>
            <a:r>
              <a:rPr lang="es-ES" sz="800" dirty="0" err="1">
                <a:solidFill>
                  <a:schemeClr val="tx1"/>
                </a:solidFill>
              </a:rPr>
              <a:t>Mem</a:t>
            </a:r>
            <a:r>
              <a:rPr lang="es-ES" sz="800" dirty="0">
                <a:solidFill>
                  <a:schemeClr val="tx1"/>
                </a:solidFill>
              </a:rPr>
              <a:t>. Hist.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5" name="Speech Bubble: Rectangle 274">
            <a:extLst>
              <a:ext uri="{FF2B5EF4-FFF2-40B4-BE49-F238E27FC236}">
                <a16:creationId xmlns:a16="http://schemas.microsoft.com/office/drawing/2014/main" id="{1A045123-1079-43AD-A475-324194FAF420}"/>
              </a:ext>
            </a:extLst>
          </p:cNvPr>
          <p:cNvSpPr/>
          <p:nvPr/>
        </p:nvSpPr>
        <p:spPr>
          <a:xfrm>
            <a:off x="1691447" y="454182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Viol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Gén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6" name="Speech Bubble: Rectangle 275">
            <a:extLst>
              <a:ext uri="{FF2B5EF4-FFF2-40B4-BE49-F238E27FC236}">
                <a16:creationId xmlns:a16="http://schemas.microsoft.com/office/drawing/2014/main" id="{EF3E39E8-C915-4864-96D7-99411ACB7C2E}"/>
              </a:ext>
            </a:extLst>
          </p:cNvPr>
          <p:cNvSpPr/>
          <p:nvPr/>
        </p:nvSpPr>
        <p:spPr>
          <a:xfrm>
            <a:off x="3930162" y="14566"/>
            <a:ext cx="884353" cy="475384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Crisis Económica, Inmobiliaria y de Deuda Soberana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8" name="Speech Bubble: Rectangle 287">
            <a:extLst>
              <a:ext uri="{FF2B5EF4-FFF2-40B4-BE49-F238E27FC236}">
                <a16:creationId xmlns:a16="http://schemas.microsoft.com/office/drawing/2014/main" id="{E2D39C70-907C-400B-B2C6-B3A0075C63E6}"/>
              </a:ext>
            </a:extLst>
          </p:cNvPr>
          <p:cNvSpPr/>
          <p:nvPr/>
        </p:nvSpPr>
        <p:spPr>
          <a:xfrm>
            <a:off x="3779772" y="5579232"/>
            <a:ext cx="755242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Lisboa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9" name="Speech Bubble: Rectangle 288">
            <a:extLst>
              <a:ext uri="{FF2B5EF4-FFF2-40B4-BE49-F238E27FC236}">
                <a16:creationId xmlns:a16="http://schemas.microsoft.com/office/drawing/2014/main" id="{1FF77E34-E4D4-405E-8105-91C23A2242CA}"/>
              </a:ext>
            </a:extLst>
          </p:cNvPr>
          <p:cNvSpPr/>
          <p:nvPr/>
        </p:nvSpPr>
        <p:spPr>
          <a:xfrm>
            <a:off x="443054" y="5543883"/>
            <a:ext cx="526589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Niza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6147DDCA-08F3-4FDF-A4C2-86A5DA33E388}"/>
              </a:ext>
            </a:extLst>
          </p:cNvPr>
          <p:cNvSpPr/>
          <p:nvPr/>
        </p:nvSpPr>
        <p:spPr>
          <a:xfrm flipH="1">
            <a:off x="5026692" y="6137"/>
            <a:ext cx="931730" cy="221832"/>
          </a:xfrm>
          <a:prstGeom prst="wedgeRectCallout">
            <a:avLst>
              <a:gd name="adj1" fmla="val 59195"/>
              <a:gd name="adj2" fmla="val 320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Disolución de ETA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5A37F047-25D9-4DF7-B760-6DB536BA8144}"/>
              </a:ext>
            </a:extLst>
          </p:cNvPr>
          <p:cNvSpPr/>
          <p:nvPr/>
        </p:nvSpPr>
        <p:spPr>
          <a:xfrm>
            <a:off x="5651213" y="2299964"/>
            <a:ext cx="811137" cy="369381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Reformas Económicas del Gob. Rajoy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47EF37BF-94D2-4EA5-84C1-4FC3C2A50A38}"/>
              </a:ext>
            </a:extLst>
          </p:cNvPr>
          <p:cNvSpPr/>
          <p:nvPr/>
        </p:nvSpPr>
        <p:spPr>
          <a:xfrm>
            <a:off x="6462821" y="2320527"/>
            <a:ext cx="643146" cy="349049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</a:t>
            </a:r>
            <a:r>
              <a:rPr lang="es-ES" sz="800" dirty="0" err="1">
                <a:solidFill>
                  <a:schemeClr val="tx1"/>
                </a:solidFill>
              </a:rPr>
              <a:t>seg</a:t>
            </a:r>
            <a:r>
              <a:rPr lang="es-ES" sz="800" dirty="0">
                <a:solidFill>
                  <a:schemeClr val="tx1"/>
                </a:solidFill>
              </a:rPr>
              <a:t>. ciudadana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7577ADB-BC16-454B-9EF6-A596F8668C31}"/>
              </a:ext>
            </a:extLst>
          </p:cNvPr>
          <p:cNvSpPr/>
          <p:nvPr/>
        </p:nvSpPr>
        <p:spPr>
          <a:xfrm>
            <a:off x="6942735" y="26245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5F0EC74B-91D1-4058-8C29-96A2381D5B08}"/>
              </a:ext>
            </a:extLst>
          </p:cNvPr>
          <p:cNvSpPr/>
          <p:nvPr/>
        </p:nvSpPr>
        <p:spPr>
          <a:xfrm>
            <a:off x="4624521" y="4557366"/>
            <a:ext cx="527435" cy="274262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Aborto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378EF4A8-B436-4643-9F16-65DF236F4F65}"/>
              </a:ext>
            </a:extLst>
          </p:cNvPr>
          <p:cNvSpPr/>
          <p:nvPr/>
        </p:nvSpPr>
        <p:spPr>
          <a:xfrm>
            <a:off x="8699386" y="2359088"/>
            <a:ext cx="601094" cy="29246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Ingr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Min.Vital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5" name="Speech Bubble: Rectangle 294">
            <a:extLst>
              <a:ext uri="{FF2B5EF4-FFF2-40B4-BE49-F238E27FC236}">
                <a16:creationId xmlns:a16="http://schemas.microsoft.com/office/drawing/2014/main" id="{6218AF0C-5F36-4CE4-BFDA-5D4DD01FF6E9}"/>
              </a:ext>
            </a:extLst>
          </p:cNvPr>
          <p:cNvSpPr/>
          <p:nvPr/>
        </p:nvSpPr>
        <p:spPr>
          <a:xfrm>
            <a:off x="8819725" y="29257"/>
            <a:ext cx="555958" cy="227559"/>
          </a:xfrm>
          <a:prstGeom prst="wedgeRectCallout">
            <a:avLst>
              <a:gd name="adj1" fmla="val -11081"/>
              <a:gd name="adj2" fmla="val 1414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COVID19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6" name="Speech Bubble: Rectangle 295">
            <a:extLst>
              <a:ext uri="{FF2B5EF4-FFF2-40B4-BE49-F238E27FC236}">
                <a16:creationId xmlns:a16="http://schemas.microsoft.com/office/drawing/2014/main" id="{0A9F05AB-3B87-4901-A8B8-B099BE8B5713}"/>
              </a:ext>
            </a:extLst>
          </p:cNvPr>
          <p:cNvSpPr/>
          <p:nvPr/>
        </p:nvSpPr>
        <p:spPr>
          <a:xfrm>
            <a:off x="4004589" y="4557021"/>
            <a:ext cx="616930" cy="287423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Est</a:t>
            </a:r>
            <a:r>
              <a:rPr lang="es-ES" sz="800" dirty="0">
                <a:solidFill>
                  <a:schemeClr val="tx1"/>
                </a:solidFill>
              </a:rPr>
              <a:t>. Catalunya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8" name="Speech Bubble: Rectangle 297">
            <a:extLst>
              <a:ext uri="{FF2B5EF4-FFF2-40B4-BE49-F238E27FC236}">
                <a16:creationId xmlns:a16="http://schemas.microsoft.com/office/drawing/2014/main" id="{CB43B72F-E100-4073-B335-44B34DEB8113}"/>
              </a:ext>
            </a:extLst>
          </p:cNvPr>
          <p:cNvSpPr/>
          <p:nvPr/>
        </p:nvSpPr>
        <p:spPr>
          <a:xfrm>
            <a:off x="551565" y="454407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Abo</a:t>
            </a:r>
            <a:r>
              <a:rPr lang="es-ES" sz="800" dirty="0">
                <a:solidFill>
                  <a:schemeClr val="tx1"/>
                </a:solidFill>
              </a:rPr>
              <a:t>. Mili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0" name="Speech Bubble: Rectangle 299">
            <a:extLst>
              <a:ext uri="{FF2B5EF4-FFF2-40B4-BE49-F238E27FC236}">
                <a16:creationId xmlns:a16="http://schemas.microsoft.com/office/drawing/2014/main" id="{A243906F-55BE-473B-918B-25747D444EEE}"/>
              </a:ext>
            </a:extLst>
          </p:cNvPr>
          <p:cNvSpPr/>
          <p:nvPr/>
        </p:nvSpPr>
        <p:spPr>
          <a:xfrm>
            <a:off x="6782631" y="5593273"/>
            <a:ext cx="755242" cy="242201"/>
          </a:xfrm>
          <a:prstGeom prst="wedgeRectCallout">
            <a:avLst>
              <a:gd name="adj1" fmla="val 4149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Acuedo</a:t>
            </a:r>
            <a:r>
              <a:rPr lang="es-ES" sz="800" dirty="0">
                <a:solidFill>
                  <a:schemeClr val="tx1"/>
                </a:solidFill>
              </a:rPr>
              <a:t> de París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71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1892</TotalTime>
  <Words>2323</Words>
  <Application>Microsoft Office PowerPoint</Application>
  <PresentationFormat>Widescreen</PresentationFormat>
  <Paragraphs>1023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GG</dc:creator>
  <cp:lastModifiedBy>Alex GG</cp:lastModifiedBy>
  <cp:revision>321</cp:revision>
  <dcterms:created xsi:type="dcterms:W3CDTF">2020-10-20T01:58:32Z</dcterms:created>
  <dcterms:modified xsi:type="dcterms:W3CDTF">2020-10-27T19:07:24Z</dcterms:modified>
</cp:coreProperties>
</file>